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7" r:id="rId14"/>
    <p:sldId id="258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ora Takaveräjä" userId="S::noora.takaveraja@edupori.fi::672339a0-0bc2-44be-895f-c87c7b560989" providerId="AD" clId="Web-{B5FE1D78-1D50-B085-10AC-CB18569FDED9}"/>
    <pc:docChg chg="addSld modSld sldOrd">
      <pc:chgData name="Noora Takaveräjä" userId="S::noora.takaveraja@edupori.fi::672339a0-0bc2-44be-895f-c87c7b560989" providerId="AD" clId="Web-{B5FE1D78-1D50-B085-10AC-CB18569FDED9}" dt="2018-10-02T05:47:44.083" v="488"/>
      <pc:docMkLst>
        <pc:docMk/>
      </pc:docMkLst>
      <pc:sldChg chg="modSp new ord addAnim modAnim">
        <pc:chgData name="Noora Takaveräjä" userId="S::noora.takaveraja@edupori.fi::672339a0-0bc2-44be-895f-c87c7b560989" providerId="AD" clId="Web-{B5FE1D78-1D50-B085-10AC-CB18569FDED9}" dt="2018-10-02T05:47:32.740" v="485"/>
        <pc:sldMkLst>
          <pc:docMk/>
          <pc:sldMk cId="3465431822" sldId="269"/>
        </pc:sldMkLst>
        <pc:spChg chg="mod">
          <ac:chgData name="Noora Takaveräjä" userId="S::noora.takaveraja@edupori.fi::672339a0-0bc2-44be-895f-c87c7b560989" providerId="AD" clId="Web-{B5FE1D78-1D50-B085-10AC-CB18569FDED9}" dt="2018-10-02T05:36:25.444" v="12" actId="20577"/>
          <ac:spMkLst>
            <pc:docMk/>
            <pc:sldMk cId="3465431822" sldId="269"/>
            <ac:spMk id="2" creationId="{768B7929-7850-40DB-8FAF-2F5E3E114CE6}"/>
          </ac:spMkLst>
        </pc:spChg>
        <pc:spChg chg="mod">
          <ac:chgData name="Noora Takaveräjä" userId="S::noora.takaveraja@edupori.fi::672339a0-0bc2-44be-895f-c87c7b560989" providerId="AD" clId="Web-{B5FE1D78-1D50-B085-10AC-CB18569FDED9}" dt="2018-10-02T05:37:09.725" v="89" actId="20577"/>
          <ac:spMkLst>
            <pc:docMk/>
            <pc:sldMk cId="3465431822" sldId="269"/>
            <ac:spMk id="3" creationId="{9F6DE193-FD7B-4E2D-8A8F-0C56FE7AF132}"/>
          </ac:spMkLst>
        </pc:spChg>
        <pc:spChg chg="mod">
          <ac:chgData name="Noora Takaveräjä" userId="S::noora.takaveraja@edupori.fi::672339a0-0bc2-44be-895f-c87c7b560989" providerId="AD" clId="Web-{B5FE1D78-1D50-B085-10AC-CB18569FDED9}" dt="2018-10-02T05:44:23.802" v="211" actId="20577"/>
          <ac:spMkLst>
            <pc:docMk/>
            <pc:sldMk cId="3465431822" sldId="269"/>
            <ac:spMk id="4" creationId="{001B9125-A50C-4C2C-B89E-CA0AE374285A}"/>
          </ac:spMkLst>
        </pc:spChg>
      </pc:sldChg>
      <pc:sldChg chg="modSp add replId addAnim modAnim">
        <pc:chgData name="Noora Takaveräjä" userId="S::noora.takaveraja@edupori.fi::672339a0-0bc2-44be-895f-c87c7b560989" providerId="AD" clId="Web-{B5FE1D78-1D50-B085-10AC-CB18569FDED9}" dt="2018-10-02T05:47:44.083" v="488"/>
        <pc:sldMkLst>
          <pc:docMk/>
          <pc:sldMk cId="3044749427" sldId="270"/>
        </pc:sldMkLst>
        <pc:spChg chg="mod">
          <ac:chgData name="Noora Takaveräjä" userId="S::noora.takaveraja@edupori.fi::672339a0-0bc2-44be-895f-c87c7b560989" providerId="AD" clId="Web-{B5FE1D78-1D50-B085-10AC-CB18569FDED9}" dt="2018-10-02T05:45:57.333" v="369" actId="20577"/>
          <ac:spMkLst>
            <pc:docMk/>
            <pc:sldMk cId="3044749427" sldId="270"/>
            <ac:spMk id="3" creationId="{9F6DE193-FD7B-4E2D-8A8F-0C56FE7AF132}"/>
          </ac:spMkLst>
        </pc:spChg>
        <pc:spChg chg="mod">
          <ac:chgData name="Noora Takaveräjä" userId="S::noora.takaveraja@edupori.fi::672339a0-0bc2-44be-895f-c87c7b560989" providerId="AD" clId="Web-{B5FE1D78-1D50-B085-10AC-CB18569FDED9}" dt="2018-10-02T05:47:00.084" v="479" actId="20577"/>
          <ac:spMkLst>
            <pc:docMk/>
            <pc:sldMk cId="3044749427" sldId="270"/>
            <ac:spMk id="4" creationId="{001B9125-A50C-4C2C-B89E-CA0AE374285A}"/>
          </ac:spMkLst>
        </pc:spChg>
      </pc:sldChg>
    </pc:docChg>
  </pc:docChgLst>
  <pc:docChgLst>
    <pc:chgData name="Noora Takaveräjä" userId="S::noora.takaveraja@edupori.fi::672339a0-0bc2-44be-895f-c87c7b560989" providerId="AD" clId="Web-{3CE0FD11-DCE9-42F3-84B0-6573BEA056FA}"/>
    <pc:docChg chg="addSld delSld modSld">
      <pc:chgData name="Noora Takaveräjä" userId="S::noora.takaveraja@edupori.fi::672339a0-0bc2-44be-895f-c87c7b560989" providerId="AD" clId="Web-{3CE0FD11-DCE9-42F3-84B0-6573BEA056FA}" dt="2018-10-01T07:55:56.041" v="311"/>
      <pc:docMkLst>
        <pc:docMk/>
      </pc:docMkLst>
      <pc:sldChg chg="modSp del">
        <pc:chgData name="Noora Takaveräjä" userId="S::noora.takaveraja@edupori.fi::672339a0-0bc2-44be-895f-c87c7b560989" providerId="AD" clId="Web-{3CE0FD11-DCE9-42F3-84B0-6573BEA056FA}" dt="2018-10-01T07:55:56.041" v="311"/>
        <pc:sldMkLst>
          <pc:docMk/>
          <pc:sldMk cId="782385677" sldId="256"/>
        </pc:sldMkLst>
        <pc:spChg chg="mod">
          <ac:chgData name="Noora Takaveräjä" userId="S::noora.takaveraja@edupori.fi::672339a0-0bc2-44be-895f-c87c7b560989" providerId="AD" clId="Web-{3CE0FD11-DCE9-42F3-84B0-6573BEA056FA}" dt="2018-10-01T07:50:39.106" v="8" actId="20577"/>
          <ac:spMkLst>
            <pc:docMk/>
            <pc:sldMk cId="782385677" sldId="256"/>
            <ac:spMk id="2" creationId="{00000000-0000-0000-0000-000000000000}"/>
          </ac:spMkLst>
        </pc:spChg>
      </pc:sldChg>
      <pc:sldChg chg="modSp new addAnim modAnim">
        <pc:chgData name="Noora Takaveräjä" userId="S::noora.takaveraja@edupori.fi::672339a0-0bc2-44be-895f-c87c7b560989" providerId="AD" clId="Web-{3CE0FD11-DCE9-42F3-84B0-6573BEA056FA}" dt="2018-10-01T07:52:55.683" v="188"/>
        <pc:sldMkLst>
          <pc:docMk/>
          <pc:sldMk cId="3256862064" sldId="257"/>
        </pc:sldMkLst>
        <pc:spChg chg="mod">
          <ac:chgData name="Noora Takaveräjä" userId="S::noora.takaveraja@edupori.fi::672339a0-0bc2-44be-895f-c87c7b560989" providerId="AD" clId="Web-{3CE0FD11-DCE9-42F3-84B0-6573BEA056FA}" dt="2018-10-01T07:51:05.231" v="31" actId="20577"/>
          <ac:spMkLst>
            <pc:docMk/>
            <pc:sldMk cId="3256862064" sldId="257"/>
            <ac:spMk id="2" creationId="{0DD0B813-551E-471A-9FF5-820F681824AD}"/>
          </ac:spMkLst>
        </pc:spChg>
        <pc:spChg chg="mod">
          <ac:chgData name="Noora Takaveräjä" userId="S::noora.takaveraja@edupori.fi::672339a0-0bc2-44be-895f-c87c7b560989" providerId="AD" clId="Web-{3CE0FD11-DCE9-42F3-84B0-6573BEA056FA}" dt="2018-10-01T07:51:46.027" v="130" actId="20577"/>
          <ac:spMkLst>
            <pc:docMk/>
            <pc:sldMk cId="3256862064" sldId="257"/>
            <ac:spMk id="3" creationId="{E9977C30-A15C-410B-8976-1692BEEE2802}"/>
          </ac:spMkLst>
        </pc:spChg>
        <pc:spChg chg="mod">
          <ac:chgData name="Noora Takaveräjä" userId="S::noora.takaveraja@edupori.fi::672339a0-0bc2-44be-895f-c87c7b560989" providerId="AD" clId="Web-{3CE0FD11-DCE9-42F3-84B0-6573BEA056FA}" dt="2018-10-01T07:52:52.871" v="184" actId="20577"/>
          <ac:spMkLst>
            <pc:docMk/>
            <pc:sldMk cId="3256862064" sldId="257"/>
            <ac:spMk id="4" creationId="{B32222B9-0002-4008-BF30-F54E1EEAA5C8}"/>
          </ac:spMkLst>
        </pc:spChg>
      </pc:sldChg>
      <pc:sldChg chg="modSp new addAnim modAnim">
        <pc:chgData name="Noora Takaveräjä" userId="S::noora.takaveraja@edupori.fi::672339a0-0bc2-44be-895f-c87c7b560989" providerId="AD" clId="Web-{3CE0FD11-DCE9-42F3-84B0-6573BEA056FA}" dt="2018-10-01T07:55:52.744" v="310"/>
        <pc:sldMkLst>
          <pc:docMk/>
          <pc:sldMk cId="1513944436" sldId="258"/>
        </pc:sldMkLst>
        <pc:spChg chg="mod">
          <ac:chgData name="Noora Takaveräjä" userId="S::noora.takaveraja@edupori.fi::672339a0-0bc2-44be-895f-c87c7b560989" providerId="AD" clId="Web-{3CE0FD11-DCE9-42F3-84B0-6573BEA056FA}" dt="2018-10-01T07:53:41.761" v="200" actId="20577"/>
          <ac:spMkLst>
            <pc:docMk/>
            <pc:sldMk cId="1513944436" sldId="258"/>
            <ac:spMk id="2" creationId="{A75F7A48-411C-4480-BDCF-93AA29E3572F}"/>
          </ac:spMkLst>
        </pc:spChg>
        <pc:spChg chg="mod">
          <ac:chgData name="Noora Takaveräjä" userId="S::noora.takaveraja@edupori.fi::672339a0-0bc2-44be-895f-c87c7b560989" providerId="AD" clId="Web-{3CE0FD11-DCE9-42F3-84B0-6573BEA056FA}" dt="2018-10-01T07:55:10.354" v="289" actId="20577"/>
          <ac:spMkLst>
            <pc:docMk/>
            <pc:sldMk cId="1513944436" sldId="258"/>
            <ac:spMk id="3" creationId="{97B39D05-5B7B-4FA7-996A-F0CF2F884D76}"/>
          </ac:spMkLst>
        </pc:spChg>
        <pc:spChg chg="mod">
          <ac:chgData name="Noora Takaveräjä" userId="S::noora.takaveraja@edupori.fi::672339a0-0bc2-44be-895f-c87c7b560989" providerId="AD" clId="Web-{3CE0FD11-DCE9-42F3-84B0-6573BEA056FA}" dt="2018-10-01T07:55:32.369" v="305" actId="20577"/>
          <ac:spMkLst>
            <pc:docMk/>
            <pc:sldMk cId="1513944436" sldId="258"/>
            <ac:spMk id="4" creationId="{66486727-5F33-4831-AE8C-8093A5AF0A56}"/>
          </ac:spMkLst>
        </pc:spChg>
      </pc:sldChg>
    </pc:docChg>
  </pc:docChgLst>
  <pc:docChgLst>
    <pc:chgData name="Noora Takaveräjä" userId="S::noora.takaveraja@edupori.fi::672339a0-0bc2-44be-895f-c87c7b560989" providerId="AD" clId="Web-{15F28068-4FEE-AEBD-3670-EA061B44F3C3}"/>
    <pc:docChg chg="addSld modSld sldOrd">
      <pc:chgData name="Noora Takaveräjä" userId="S::noora.takaveraja@edupori.fi::672339a0-0bc2-44be-895f-c87c7b560989" providerId="AD" clId="Web-{15F28068-4FEE-AEBD-3670-EA061B44F3C3}" dt="2018-10-01T12:51:58.512" v="193" actId="20577"/>
      <pc:docMkLst>
        <pc:docMk/>
      </pc:docMkLst>
      <pc:sldChg chg="add ord addAnim modAnim">
        <pc:chgData name="Noora Takaveräjä" userId="S::noora.takaveraja@edupori.fi::672339a0-0bc2-44be-895f-c87c7b560989" providerId="AD" clId="Web-{15F28068-4FEE-AEBD-3670-EA061B44F3C3}" dt="2018-10-01T12:49:23.093" v="12"/>
        <pc:sldMkLst>
          <pc:docMk/>
          <pc:sldMk cId="782385677" sldId="259"/>
        </pc:sldMkLst>
      </pc:sldChg>
      <pc:sldChg chg="modSp add">
        <pc:chgData name="Noora Takaveräjä" userId="S::noora.takaveraja@edupori.fi::672339a0-0bc2-44be-895f-c87c7b560989" providerId="AD" clId="Web-{15F28068-4FEE-AEBD-3670-EA061B44F3C3}" dt="2018-10-01T12:49:59.998" v="26" actId="20577"/>
        <pc:sldMkLst>
          <pc:docMk/>
          <pc:sldMk cId="2040870277" sldId="260"/>
        </pc:sldMkLst>
        <pc:spChg chg="mod">
          <ac:chgData name="Noora Takaveräjä" userId="S::noora.takaveraja@edupori.fi::672339a0-0bc2-44be-895f-c87c7b560989" providerId="AD" clId="Web-{15F28068-4FEE-AEBD-3670-EA061B44F3C3}" dt="2018-10-01T12:49:52.842" v="15" actId="20577"/>
          <ac:spMkLst>
            <pc:docMk/>
            <pc:sldMk cId="2040870277" sldId="260"/>
            <ac:spMk id="2" creationId="{89489CB3-F7F0-4AFE-8CCE-99E956805C62}"/>
          </ac:spMkLst>
        </pc:spChg>
        <pc:spChg chg="mod">
          <ac:chgData name="Noora Takaveräjä" userId="S::noora.takaveraja@edupori.fi::672339a0-0bc2-44be-895f-c87c7b560989" providerId="AD" clId="Web-{15F28068-4FEE-AEBD-3670-EA061B44F3C3}" dt="2018-10-01T12:49:59.998" v="26" actId="20577"/>
          <ac:spMkLst>
            <pc:docMk/>
            <pc:sldMk cId="2040870277" sldId="260"/>
            <ac:spMk id="3" creationId="{847D5B8F-2C26-4AA7-BBFC-C8B03236627E}"/>
          </ac:spMkLst>
        </pc:spChg>
      </pc:sldChg>
      <pc:sldChg chg="modSp add">
        <pc:chgData name="Noora Takaveräjä" userId="S::noora.takaveraja@edupori.fi::672339a0-0bc2-44be-895f-c87c7b560989" providerId="AD" clId="Web-{15F28068-4FEE-AEBD-3670-EA061B44F3C3}" dt="2018-10-01T12:50:26.654" v="40" actId="20577"/>
        <pc:sldMkLst>
          <pc:docMk/>
          <pc:sldMk cId="1118575953" sldId="261"/>
        </pc:sldMkLst>
        <pc:spChg chg="mod">
          <ac:chgData name="Noora Takaveräjä" userId="S::noora.takaveraja@edupori.fi::672339a0-0bc2-44be-895f-c87c7b560989" providerId="AD" clId="Web-{15F28068-4FEE-AEBD-3670-EA061B44F3C3}" dt="2018-10-01T12:50:06.639" v="31" actId="20577"/>
          <ac:spMkLst>
            <pc:docMk/>
            <pc:sldMk cId="1118575953" sldId="261"/>
            <ac:spMk id="2" creationId="{89489CB3-F7F0-4AFE-8CCE-99E956805C62}"/>
          </ac:spMkLst>
        </pc:spChg>
        <pc:spChg chg="mod">
          <ac:chgData name="Noora Takaveräjä" userId="S::noora.takaveraja@edupori.fi::672339a0-0bc2-44be-895f-c87c7b560989" providerId="AD" clId="Web-{15F28068-4FEE-AEBD-3670-EA061B44F3C3}" dt="2018-10-01T12:50:26.654" v="40" actId="20577"/>
          <ac:spMkLst>
            <pc:docMk/>
            <pc:sldMk cId="1118575953" sldId="261"/>
            <ac:spMk id="3" creationId="{847D5B8F-2C26-4AA7-BBFC-C8B03236627E}"/>
          </ac:spMkLst>
        </pc:spChg>
      </pc:sldChg>
      <pc:sldChg chg="modSp add">
        <pc:chgData name="Noora Takaveräjä" userId="S::noora.takaveraja@edupori.fi::672339a0-0bc2-44be-895f-c87c7b560989" providerId="AD" clId="Web-{15F28068-4FEE-AEBD-3670-EA061B44F3C3}" dt="2018-10-01T12:50:40.748" v="62" actId="20577"/>
        <pc:sldMkLst>
          <pc:docMk/>
          <pc:sldMk cId="307600343" sldId="262"/>
        </pc:sldMkLst>
        <pc:spChg chg="mod">
          <ac:chgData name="Noora Takaveräjä" userId="S::noora.takaveraja@edupori.fi::672339a0-0bc2-44be-895f-c87c7b560989" providerId="AD" clId="Web-{15F28068-4FEE-AEBD-3670-EA061B44F3C3}" dt="2018-10-01T12:50:40.748" v="62" actId="20577"/>
          <ac:spMkLst>
            <pc:docMk/>
            <pc:sldMk cId="307600343" sldId="262"/>
            <ac:spMk id="2" creationId="{89489CB3-F7F0-4AFE-8CCE-99E956805C62}"/>
          </ac:spMkLst>
        </pc:spChg>
        <pc:spChg chg="mod">
          <ac:chgData name="Noora Takaveräjä" userId="S::noora.takaveraja@edupori.fi::672339a0-0bc2-44be-895f-c87c7b560989" providerId="AD" clId="Web-{15F28068-4FEE-AEBD-3670-EA061B44F3C3}" dt="2018-10-01T12:50:34.029" v="55" actId="20577"/>
          <ac:spMkLst>
            <pc:docMk/>
            <pc:sldMk cId="307600343" sldId="262"/>
            <ac:spMk id="3" creationId="{847D5B8F-2C26-4AA7-BBFC-C8B03236627E}"/>
          </ac:spMkLst>
        </pc:spChg>
      </pc:sldChg>
      <pc:sldChg chg="modSp add">
        <pc:chgData name="Noora Takaveräjä" userId="S::noora.takaveraja@edupori.fi::672339a0-0bc2-44be-895f-c87c7b560989" providerId="AD" clId="Web-{15F28068-4FEE-AEBD-3670-EA061B44F3C3}" dt="2018-10-01T12:50:54.685" v="83" actId="20577"/>
        <pc:sldMkLst>
          <pc:docMk/>
          <pc:sldMk cId="1130326452" sldId="263"/>
        </pc:sldMkLst>
        <pc:spChg chg="mod">
          <ac:chgData name="Noora Takaveräjä" userId="S::noora.takaveraja@edupori.fi::672339a0-0bc2-44be-895f-c87c7b560989" providerId="AD" clId="Web-{15F28068-4FEE-AEBD-3670-EA061B44F3C3}" dt="2018-10-01T12:50:54.685" v="83" actId="20577"/>
          <ac:spMkLst>
            <pc:docMk/>
            <pc:sldMk cId="1130326452" sldId="263"/>
            <ac:spMk id="2" creationId="{89489CB3-F7F0-4AFE-8CCE-99E956805C62}"/>
          </ac:spMkLst>
        </pc:spChg>
        <pc:spChg chg="mod">
          <ac:chgData name="Noora Takaveräjä" userId="S::noora.takaveraja@edupori.fi::672339a0-0bc2-44be-895f-c87c7b560989" providerId="AD" clId="Web-{15F28068-4FEE-AEBD-3670-EA061B44F3C3}" dt="2018-10-01T12:50:50.013" v="75" actId="20577"/>
          <ac:spMkLst>
            <pc:docMk/>
            <pc:sldMk cId="1130326452" sldId="263"/>
            <ac:spMk id="3" creationId="{847D5B8F-2C26-4AA7-BBFC-C8B03236627E}"/>
          </ac:spMkLst>
        </pc:spChg>
      </pc:sldChg>
      <pc:sldChg chg="modSp add">
        <pc:chgData name="Noora Takaveräjä" userId="S::noora.takaveraja@edupori.fi::672339a0-0bc2-44be-895f-c87c7b560989" providerId="AD" clId="Web-{15F28068-4FEE-AEBD-3670-EA061B44F3C3}" dt="2018-10-01T12:51:12.294" v="118" actId="20577"/>
        <pc:sldMkLst>
          <pc:docMk/>
          <pc:sldMk cId="1333528133" sldId="264"/>
        </pc:sldMkLst>
        <pc:spChg chg="mod">
          <ac:chgData name="Noora Takaveräjä" userId="S::noora.takaveraja@edupori.fi::672339a0-0bc2-44be-895f-c87c7b560989" providerId="AD" clId="Web-{15F28068-4FEE-AEBD-3670-EA061B44F3C3}" dt="2018-10-01T12:51:08.747" v="102" actId="20577"/>
          <ac:spMkLst>
            <pc:docMk/>
            <pc:sldMk cId="1333528133" sldId="264"/>
            <ac:spMk id="2" creationId="{89489CB3-F7F0-4AFE-8CCE-99E956805C62}"/>
          </ac:spMkLst>
        </pc:spChg>
        <pc:spChg chg="mod">
          <ac:chgData name="Noora Takaveräjä" userId="S::noora.takaveraja@edupori.fi::672339a0-0bc2-44be-895f-c87c7b560989" providerId="AD" clId="Web-{15F28068-4FEE-AEBD-3670-EA061B44F3C3}" dt="2018-10-01T12:51:12.294" v="118" actId="20577"/>
          <ac:spMkLst>
            <pc:docMk/>
            <pc:sldMk cId="1333528133" sldId="264"/>
            <ac:spMk id="3" creationId="{847D5B8F-2C26-4AA7-BBFC-C8B03236627E}"/>
          </ac:spMkLst>
        </pc:spChg>
      </pc:sldChg>
      <pc:sldChg chg="modSp add">
        <pc:chgData name="Noora Takaveräjä" userId="S::noora.takaveraja@edupori.fi::672339a0-0bc2-44be-895f-c87c7b560989" providerId="AD" clId="Web-{15F28068-4FEE-AEBD-3670-EA061B44F3C3}" dt="2018-10-01T12:51:20.716" v="140" actId="20577"/>
        <pc:sldMkLst>
          <pc:docMk/>
          <pc:sldMk cId="628651458" sldId="265"/>
        </pc:sldMkLst>
        <pc:spChg chg="mod">
          <ac:chgData name="Noora Takaveräjä" userId="S::noora.takaveraja@edupori.fi::672339a0-0bc2-44be-895f-c87c7b560989" providerId="AD" clId="Web-{15F28068-4FEE-AEBD-3670-EA061B44F3C3}" dt="2018-10-01T12:51:18.497" v="129" actId="20577"/>
          <ac:spMkLst>
            <pc:docMk/>
            <pc:sldMk cId="628651458" sldId="265"/>
            <ac:spMk id="2" creationId="{89489CB3-F7F0-4AFE-8CCE-99E956805C62}"/>
          </ac:spMkLst>
        </pc:spChg>
        <pc:spChg chg="mod">
          <ac:chgData name="Noora Takaveräjä" userId="S::noora.takaveraja@edupori.fi::672339a0-0bc2-44be-895f-c87c7b560989" providerId="AD" clId="Web-{15F28068-4FEE-AEBD-3670-EA061B44F3C3}" dt="2018-10-01T12:51:20.716" v="140" actId="20577"/>
          <ac:spMkLst>
            <pc:docMk/>
            <pc:sldMk cId="628651458" sldId="265"/>
            <ac:spMk id="3" creationId="{847D5B8F-2C26-4AA7-BBFC-C8B03236627E}"/>
          </ac:spMkLst>
        </pc:spChg>
      </pc:sldChg>
      <pc:sldChg chg="modSp add">
        <pc:chgData name="Noora Takaveräjä" userId="S::noora.takaveraja@edupori.fi::672339a0-0bc2-44be-895f-c87c7b560989" providerId="AD" clId="Web-{15F28068-4FEE-AEBD-3670-EA061B44F3C3}" dt="2018-10-01T12:51:33.653" v="162" actId="20577"/>
        <pc:sldMkLst>
          <pc:docMk/>
          <pc:sldMk cId="2338364860" sldId="266"/>
        </pc:sldMkLst>
        <pc:spChg chg="mod">
          <ac:chgData name="Noora Takaveräjä" userId="S::noora.takaveraja@edupori.fi::672339a0-0bc2-44be-895f-c87c7b560989" providerId="AD" clId="Web-{15F28068-4FEE-AEBD-3670-EA061B44F3C3}" dt="2018-10-01T12:51:28.372" v="153" actId="20577"/>
          <ac:spMkLst>
            <pc:docMk/>
            <pc:sldMk cId="2338364860" sldId="266"/>
            <ac:spMk id="2" creationId="{89489CB3-F7F0-4AFE-8CCE-99E956805C62}"/>
          </ac:spMkLst>
        </pc:spChg>
        <pc:spChg chg="mod">
          <ac:chgData name="Noora Takaveräjä" userId="S::noora.takaveraja@edupori.fi::672339a0-0bc2-44be-895f-c87c7b560989" providerId="AD" clId="Web-{15F28068-4FEE-AEBD-3670-EA061B44F3C3}" dt="2018-10-01T12:51:33.653" v="162" actId="20577"/>
          <ac:spMkLst>
            <pc:docMk/>
            <pc:sldMk cId="2338364860" sldId="266"/>
            <ac:spMk id="3" creationId="{847D5B8F-2C26-4AA7-BBFC-C8B03236627E}"/>
          </ac:spMkLst>
        </pc:spChg>
      </pc:sldChg>
      <pc:sldChg chg="modSp add">
        <pc:chgData name="Noora Takaveräjä" userId="S::noora.takaveraja@edupori.fi::672339a0-0bc2-44be-895f-c87c7b560989" providerId="AD" clId="Web-{15F28068-4FEE-AEBD-3670-EA061B44F3C3}" dt="2018-10-01T12:51:42.372" v="179" actId="20577"/>
        <pc:sldMkLst>
          <pc:docMk/>
          <pc:sldMk cId="3797736020" sldId="267"/>
        </pc:sldMkLst>
        <pc:spChg chg="mod">
          <ac:chgData name="Noora Takaveräjä" userId="S::noora.takaveraja@edupori.fi::672339a0-0bc2-44be-895f-c87c7b560989" providerId="AD" clId="Web-{15F28068-4FEE-AEBD-3670-EA061B44F3C3}" dt="2018-10-01T12:51:38.559" v="168" actId="20577"/>
          <ac:spMkLst>
            <pc:docMk/>
            <pc:sldMk cId="3797736020" sldId="267"/>
            <ac:spMk id="2" creationId="{89489CB3-F7F0-4AFE-8CCE-99E956805C62}"/>
          </ac:spMkLst>
        </pc:spChg>
        <pc:spChg chg="mod">
          <ac:chgData name="Noora Takaveräjä" userId="S::noora.takaveraja@edupori.fi::672339a0-0bc2-44be-895f-c87c7b560989" providerId="AD" clId="Web-{15F28068-4FEE-AEBD-3670-EA061B44F3C3}" dt="2018-10-01T12:51:42.372" v="179" actId="20577"/>
          <ac:spMkLst>
            <pc:docMk/>
            <pc:sldMk cId="3797736020" sldId="267"/>
            <ac:spMk id="3" creationId="{847D5B8F-2C26-4AA7-BBFC-C8B03236627E}"/>
          </ac:spMkLst>
        </pc:spChg>
      </pc:sldChg>
      <pc:sldChg chg="modSp add">
        <pc:chgData name="Noora Takaveräjä" userId="S::noora.takaveraja@edupori.fi::672339a0-0bc2-44be-895f-c87c7b560989" providerId="AD" clId="Web-{15F28068-4FEE-AEBD-3670-EA061B44F3C3}" dt="2018-10-01T12:51:55.528" v="191" actId="20577"/>
        <pc:sldMkLst>
          <pc:docMk/>
          <pc:sldMk cId="908659317" sldId="268"/>
        </pc:sldMkLst>
        <pc:spChg chg="mod">
          <ac:chgData name="Noora Takaveräjä" userId="S::noora.takaveraja@edupori.fi::672339a0-0bc2-44be-895f-c87c7b560989" providerId="AD" clId="Web-{15F28068-4FEE-AEBD-3670-EA061B44F3C3}" dt="2018-10-01T12:51:50.637" v="184" actId="20577"/>
          <ac:spMkLst>
            <pc:docMk/>
            <pc:sldMk cId="908659317" sldId="268"/>
            <ac:spMk id="2" creationId="{89489CB3-F7F0-4AFE-8CCE-99E956805C62}"/>
          </ac:spMkLst>
        </pc:spChg>
        <pc:spChg chg="mod">
          <ac:chgData name="Noora Takaveräjä" userId="S::noora.takaveraja@edupori.fi::672339a0-0bc2-44be-895f-c87c7b560989" providerId="AD" clId="Web-{15F28068-4FEE-AEBD-3670-EA061B44F3C3}" dt="2018-10-01T12:51:55.528" v="191" actId="20577"/>
          <ac:spMkLst>
            <pc:docMk/>
            <pc:sldMk cId="908659317" sldId="268"/>
            <ac:spMk id="3" creationId="{847D5B8F-2C26-4AA7-BBFC-C8B03236627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8B7929-7850-40DB-8FAF-2F5E3E114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latin typeface="Abadi"/>
              </a:rPr>
              <a:t>Exercise</a:t>
            </a:r>
            <a:r>
              <a:rPr lang="fi-FI" dirty="0">
                <a:latin typeface="Abadi"/>
              </a:rPr>
              <a:t> 5, </a:t>
            </a:r>
            <a:r>
              <a:rPr lang="fi-FI" dirty="0" err="1">
                <a:latin typeface="Abadi"/>
              </a:rPr>
              <a:t>page</a:t>
            </a:r>
            <a:r>
              <a:rPr lang="fi-FI" dirty="0">
                <a:latin typeface="Abadi"/>
              </a:rPr>
              <a:t> 43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6DE193-FD7B-4E2D-8A8F-0C56FE7AF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976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>
                <a:latin typeface="Abadi"/>
                <a:cs typeface="Calibri"/>
              </a:rPr>
              <a:t>1 kuorma-autonkuljettaja</a:t>
            </a:r>
            <a:endParaRPr lang="fi-FI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fi-FI" dirty="0">
                <a:latin typeface="Abadi"/>
                <a:cs typeface="Calibri"/>
              </a:rPr>
              <a:t>2 opettaja</a:t>
            </a:r>
          </a:p>
          <a:p>
            <a:pPr marL="0" indent="0">
              <a:buNone/>
            </a:pPr>
            <a:r>
              <a:rPr lang="fi-FI" dirty="0">
                <a:latin typeface="Abadi"/>
                <a:cs typeface="Calibri"/>
              </a:rPr>
              <a:t>3 bussikuski</a:t>
            </a:r>
          </a:p>
          <a:p>
            <a:pPr marL="0" indent="0">
              <a:buNone/>
            </a:pPr>
            <a:r>
              <a:rPr lang="fi-FI" dirty="0">
                <a:latin typeface="Abadi"/>
                <a:cs typeface="Calibri"/>
              </a:rPr>
              <a:t>4 lääkäri</a:t>
            </a:r>
          </a:p>
          <a:p>
            <a:pPr marL="0" indent="0">
              <a:buNone/>
            </a:pPr>
            <a:r>
              <a:rPr lang="fi-FI" dirty="0">
                <a:latin typeface="Abadi"/>
                <a:cs typeface="Calibri"/>
              </a:rPr>
              <a:t>5 kassa</a:t>
            </a:r>
          </a:p>
          <a:p>
            <a:pPr marL="0" indent="0">
              <a:buNone/>
            </a:pPr>
            <a:r>
              <a:rPr lang="fi-FI" dirty="0">
                <a:latin typeface="Abadi"/>
                <a:cs typeface="Calibri"/>
              </a:rPr>
              <a:t>6 myyjä</a:t>
            </a:r>
          </a:p>
          <a:p>
            <a:pPr marL="0" indent="0">
              <a:buNone/>
            </a:pPr>
            <a:r>
              <a:rPr lang="fi-FI" dirty="0">
                <a:latin typeface="Abadi"/>
                <a:cs typeface="Calibri"/>
              </a:rPr>
              <a:t>7 työtön</a:t>
            </a:r>
          </a:p>
          <a:p>
            <a:pPr marL="0" indent="0">
              <a:buNone/>
            </a:pPr>
            <a:r>
              <a:rPr lang="fi-FI" dirty="0">
                <a:latin typeface="Abadi"/>
                <a:cs typeface="Calibri"/>
              </a:rPr>
              <a:t>8 lastenhoitaja</a:t>
            </a:r>
          </a:p>
          <a:p>
            <a:pPr marL="0" indent="0">
              <a:buNone/>
            </a:pPr>
            <a:r>
              <a:rPr lang="fi-FI" dirty="0">
                <a:latin typeface="Abadi"/>
                <a:cs typeface="Calibri"/>
              </a:rPr>
              <a:t>9 kampaaja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01B9125-A50C-4C2C-B89E-CA0AE3742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8976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 err="1">
                <a:latin typeface="Abadi"/>
                <a:cs typeface="Calibri"/>
              </a:rPr>
              <a:t>truck</a:t>
            </a:r>
            <a:r>
              <a:rPr lang="fi-FI" dirty="0">
                <a:latin typeface="Abadi"/>
                <a:cs typeface="Calibri"/>
              </a:rPr>
              <a:t> </a:t>
            </a:r>
            <a:r>
              <a:rPr lang="fi-FI" dirty="0" err="1">
                <a:latin typeface="Abadi"/>
                <a:cs typeface="Calibri"/>
              </a:rPr>
              <a:t>driver</a:t>
            </a:r>
          </a:p>
          <a:p>
            <a:pPr marL="0" indent="0">
              <a:buNone/>
            </a:pPr>
            <a:r>
              <a:rPr lang="fi-FI" dirty="0" err="1">
                <a:latin typeface="Abadi"/>
                <a:cs typeface="Calibri"/>
              </a:rPr>
              <a:t>teacher</a:t>
            </a:r>
          </a:p>
          <a:p>
            <a:pPr marL="0" indent="0">
              <a:buNone/>
            </a:pPr>
            <a:r>
              <a:rPr lang="fi-FI" dirty="0" err="1">
                <a:latin typeface="Abadi"/>
                <a:cs typeface="Calibri"/>
              </a:rPr>
              <a:t>bus</a:t>
            </a:r>
            <a:r>
              <a:rPr lang="fi-FI" dirty="0">
                <a:latin typeface="Abadi"/>
                <a:cs typeface="Calibri"/>
              </a:rPr>
              <a:t> </a:t>
            </a:r>
            <a:r>
              <a:rPr lang="fi-FI" dirty="0" err="1">
                <a:latin typeface="Abadi"/>
                <a:cs typeface="Calibri"/>
              </a:rPr>
              <a:t>driver</a:t>
            </a:r>
          </a:p>
          <a:p>
            <a:pPr marL="0" indent="0">
              <a:buNone/>
            </a:pPr>
            <a:r>
              <a:rPr lang="fi-FI" dirty="0" err="1">
                <a:latin typeface="Abadi"/>
                <a:cs typeface="Calibri"/>
              </a:rPr>
              <a:t>doctor</a:t>
            </a:r>
          </a:p>
          <a:p>
            <a:pPr marL="0" indent="0">
              <a:buNone/>
            </a:pPr>
            <a:r>
              <a:rPr lang="fi-FI" dirty="0" err="1">
                <a:latin typeface="Abadi"/>
                <a:cs typeface="Calibri"/>
              </a:rPr>
              <a:t>cashier</a:t>
            </a:r>
          </a:p>
          <a:p>
            <a:pPr marL="0" indent="0">
              <a:buNone/>
            </a:pPr>
            <a:r>
              <a:rPr lang="fi-FI" dirty="0" err="1">
                <a:latin typeface="Abadi"/>
                <a:cs typeface="Calibri"/>
              </a:rPr>
              <a:t>salesperson</a:t>
            </a:r>
          </a:p>
          <a:p>
            <a:pPr marL="0" indent="0">
              <a:buNone/>
            </a:pPr>
            <a:r>
              <a:rPr lang="fi-FI" dirty="0" err="1">
                <a:latin typeface="Abadi"/>
                <a:cs typeface="Calibri"/>
              </a:rPr>
              <a:t>unemployed</a:t>
            </a:r>
          </a:p>
          <a:p>
            <a:pPr marL="0" indent="0">
              <a:buNone/>
            </a:pPr>
            <a:r>
              <a:rPr lang="fi-FI" dirty="0" err="1">
                <a:latin typeface="Abadi"/>
                <a:cs typeface="Calibri"/>
              </a:rPr>
              <a:t>childcare</a:t>
            </a:r>
            <a:r>
              <a:rPr lang="fi-FI" dirty="0">
                <a:latin typeface="Abadi"/>
                <a:cs typeface="Calibri"/>
              </a:rPr>
              <a:t> </a:t>
            </a:r>
            <a:r>
              <a:rPr lang="fi-FI" dirty="0" err="1">
                <a:latin typeface="Abadi"/>
                <a:cs typeface="Calibri"/>
              </a:rPr>
              <a:t>worker</a:t>
            </a:r>
          </a:p>
          <a:p>
            <a:pPr marL="0" indent="0">
              <a:buNone/>
            </a:pPr>
            <a:r>
              <a:rPr lang="fi-FI" dirty="0" err="1">
                <a:latin typeface="Abadi"/>
                <a:cs typeface="Calibri"/>
              </a:rPr>
              <a:t>hairdresser</a:t>
            </a:r>
          </a:p>
        </p:txBody>
      </p:sp>
    </p:spTree>
    <p:extLst>
      <p:ext uri="{BB962C8B-B14F-4D97-AF65-F5344CB8AC3E}">
        <p14:creationId xmlns:p14="http://schemas.microsoft.com/office/powerpoint/2010/main" val="346543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489CB3-F7F0-4AFE-8CCE-99E95680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badi"/>
              </a:rPr>
              <a:t>Työpäivä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7D5B8F-2C26-4AA7-BBFC-C8B032366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4400" dirty="0" err="1">
                <a:latin typeface="Abadi"/>
                <a:cs typeface="Calibri"/>
              </a:rPr>
              <a:t>Work</a:t>
            </a:r>
            <a:r>
              <a:rPr lang="fi-FI" sz="4400" dirty="0">
                <a:latin typeface="Abadi"/>
                <a:cs typeface="Calibri"/>
              </a:rPr>
              <a:t> </a:t>
            </a:r>
            <a:r>
              <a:rPr lang="fi-FI" sz="4400" dirty="0" err="1">
                <a:latin typeface="Abadi"/>
                <a:cs typeface="Calibri"/>
              </a:rPr>
              <a:t>day</a:t>
            </a:r>
          </a:p>
          <a:p>
            <a:pPr marL="0" indent="0">
              <a:buNone/>
            </a:pPr>
            <a:endParaRPr lang="fi-FI" sz="4400" dirty="0">
              <a:latin typeface="Abadi"/>
              <a:cs typeface="Calibri"/>
            </a:endParaRPr>
          </a:p>
        </p:txBody>
      </p:sp>
      <p:pic>
        <p:nvPicPr>
          <p:cNvPr id="5" name="Kuva 5" descr="Kuva, joka sisältää kohteen pöytä, elektroniikka, istuminen, tietokone&#10;&#10;Kuvaus luotu, korkea luotettavuus">
            <a:extLst>
              <a:ext uri="{FF2B5EF4-FFF2-40B4-BE49-F238E27FC236}">
                <a16:creationId xmlns:a16="http://schemas.microsoft.com/office/drawing/2014/main" id="{60A3F3D5-FDDA-4F5E-A3EA-DACA2D50B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042" y="359425"/>
            <a:ext cx="6811992" cy="454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6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489CB3-F7F0-4AFE-8CCE-99E95680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badi"/>
              </a:rPr>
              <a:t>Vapaapäivä</a:t>
            </a:r>
            <a:endParaRPr lang="fi-FI" dirty="0" err="1">
              <a:latin typeface="Abadi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7D5B8F-2C26-4AA7-BBFC-C8B032366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4400" dirty="0">
                <a:latin typeface="Abadi"/>
                <a:cs typeface="Calibri"/>
              </a:rPr>
              <a:t>Day </a:t>
            </a:r>
            <a:r>
              <a:rPr lang="fi-FI" sz="4400" dirty="0" err="1">
                <a:latin typeface="Abadi"/>
                <a:cs typeface="Calibri"/>
              </a:rPr>
              <a:t>off</a:t>
            </a:r>
          </a:p>
          <a:p>
            <a:pPr marL="0" indent="0">
              <a:buNone/>
            </a:pPr>
            <a:endParaRPr lang="fi-FI" sz="4400" dirty="0">
              <a:latin typeface="Abadi"/>
              <a:cs typeface="Calibri"/>
            </a:endParaRPr>
          </a:p>
        </p:txBody>
      </p:sp>
      <p:pic>
        <p:nvPicPr>
          <p:cNvPr id="4" name="Kuva 5" descr="Kuva, joka sisältää kohteen sisä, vuode, henkilö, asettaminen&#10;&#10;Kuvaus luotu, erittäin korkea luotettavuus">
            <a:extLst>
              <a:ext uri="{FF2B5EF4-FFF2-40B4-BE49-F238E27FC236}">
                <a16:creationId xmlns:a16="http://schemas.microsoft.com/office/drawing/2014/main" id="{78B7EA20-4D61-4E53-9575-F6A688334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721" y="236004"/>
            <a:ext cx="7674633" cy="407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3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489CB3-F7F0-4AFE-8CCE-99E95680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badi"/>
              </a:rPr>
              <a:t>Koulutus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7D5B8F-2C26-4AA7-BBFC-C8B032366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4400" dirty="0" err="1">
                <a:latin typeface="Abadi"/>
                <a:cs typeface="Calibri"/>
              </a:rPr>
              <a:t>Education</a:t>
            </a:r>
          </a:p>
          <a:p>
            <a:pPr marL="0" indent="0">
              <a:buNone/>
            </a:pPr>
            <a:endParaRPr lang="fi-FI" sz="4400" dirty="0">
              <a:latin typeface="Abadi"/>
              <a:cs typeface="Calibri"/>
            </a:endParaRPr>
          </a:p>
        </p:txBody>
      </p:sp>
      <p:pic>
        <p:nvPicPr>
          <p:cNvPr id="5" name="Kuva 5" descr="Kuva, joka sisältää kohteen teksti&#10;&#10;Kuvaus luotu, erittäin korkea luotettavuus">
            <a:extLst>
              <a:ext uri="{FF2B5EF4-FFF2-40B4-BE49-F238E27FC236}">
                <a16:creationId xmlns:a16="http://schemas.microsoft.com/office/drawing/2014/main" id="{46C599F8-B3F0-42EF-8452-174FF35D7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494" y="200738"/>
            <a:ext cx="8235350" cy="44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5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D0B813-551E-471A-9FF5-820F68182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latin typeface="Abadi"/>
              </a:rPr>
              <a:t>The</a:t>
            </a:r>
            <a:r>
              <a:rPr lang="fi-FI" dirty="0">
                <a:latin typeface="Abadi"/>
              </a:rPr>
              <a:t> </a:t>
            </a:r>
            <a:r>
              <a:rPr lang="fi-FI" dirty="0" err="1">
                <a:latin typeface="Abadi"/>
              </a:rPr>
              <a:t>days</a:t>
            </a:r>
            <a:r>
              <a:rPr lang="fi-FI" dirty="0">
                <a:latin typeface="Abadi"/>
              </a:rPr>
              <a:t> of </a:t>
            </a:r>
            <a:r>
              <a:rPr lang="fi-FI" dirty="0" err="1">
                <a:latin typeface="Abadi"/>
              </a:rPr>
              <a:t>the</a:t>
            </a:r>
            <a:r>
              <a:rPr lang="fi-FI" dirty="0">
                <a:latin typeface="Abadi"/>
              </a:rPr>
              <a:t> </a:t>
            </a:r>
            <a:r>
              <a:rPr lang="fi-FI" dirty="0" err="1">
                <a:latin typeface="Abadi"/>
              </a:rPr>
              <a:t>week</a:t>
            </a:r>
            <a:r>
              <a:rPr lang="fi-FI" dirty="0">
                <a:latin typeface="Abadi"/>
              </a:rPr>
              <a:t> - viikonpäivät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977C30-A15C-410B-8976-1692BEEE2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9408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3600" dirty="0">
                <a:latin typeface="Abadi"/>
                <a:cs typeface="Calibri"/>
              </a:rPr>
              <a:t>maanantai</a:t>
            </a:r>
            <a:endParaRPr lang="fi-FI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fi-FI" sz="3600" dirty="0">
                <a:latin typeface="Abadi"/>
                <a:cs typeface="Calibri"/>
              </a:rPr>
              <a:t>tiistai</a:t>
            </a:r>
          </a:p>
          <a:p>
            <a:pPr marL="0" indent="0">
              <a:buNone/>
            </a:pPr>
            <a:r>
              <a:rPr lang="fi-FI" sz="3600" dirty="0">
                <a:latin typeface="Abadi"/>
                <a:cs typeface="Calibri"/>
              </a:rPr>
              <a:t>keskiviikko</a:t>
            </a:r>
          </a:p>
          <a:p>
            <a:pPr marL="0" indent="0">
              <a:buNone/>
            </a:pPr>
            <a:r>
              <a:rPr lang="fi-FI" sz="3600" dirty="0">
                <a:latin typeface="Abadi"/>
                <a:cs typeface="Calibri"/>
              </a:rPr>
              <a:t>torstai</a:t>
            </a:r>
          </a:p>
          <a:p>
            <a:pPr marL="0" indent="0">
              <a:buNone/>
            </a:pPr>
            <a:r>
              <a:rPr lang="fi-FI" sz="3600" dirty="0">
                <a:latin typeface="Abadi"/>
                <a:cs typeface="Calibri"/>
              </a:rPr>
              <a:t>perjantai</a:t>
            </a:r>
          </a:p>
          <a:p>
            <a:pPr marL="0" indent="0">
              <a:buNone/>
            </a:pPr>
            <a:r>
              <a:rPr lang="fi-FI" sz="3600" dirty="0">
                <a:latin typeface="Abadi"/>
                <a:cs typeface="Calibri"/>
              </a:rPr>
              <a:t>lauantai</a:t>
            </a:r>
          </a:p>
          <a:p>
            <a:pPr marL="0" indent="0">
              <a:buNone/>
            </a:pPr>
            <a:r>
              <a:rPr lang="fi-FI" sz="3600" dirty="0">
                <a:latin typeface="Abadi"/>
                <a:cs typeface="Calibri"/>
              </a:rPr>
              <a:t>sunnuntai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32222B9-0002-4008-BF30-F54E1EEAA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9408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3600" dirty="0" err="1">
                <a:latin typeface="Abadi"/>
                <a:cs typeface="Calibri"/>
              </a:rPr>
              <a:t>Monday</a:t>
            </a:r>
          </a:p>
          <a:p>
            <a:pPr marL="0" indent="0">
              <a:buNone/>
            </a:pPr>
            <a:r>
              <a:rPr lang="fi-FI" sz="3600" dirty="0" err="1">
                <a:latin typeface="Abadi"/>
                <a:cs typeface="Calibri"/>
              </a:rPr>
              <a:t>Tuesday</a:t>
            </a:r>
          </a:p>
          <a:p>
            <a:pPr marL="0" indent="0">
              <a:buNone/>
            </a:pPr>
            <a:r>
              <a:rPr lang="fi-FI" sz="3600" dirty="0" err="1">
                <a:latin typeface="Abadi"/>
                <a:cs typeface="Calibri"/>
              </a:rPr>
              <a:t>Wednesday</a:t>
            </a:r>
          </a:p>
          <a:p>
            <a:pPr marL="0" indent="0">
              <a:buNone/>
            </a:pPr>
            <a:r>
              <a:rPr lang="fi-FI" sz="3600" dirty="0" err="1">
                <a:latin typeface="Abadi"/>
                <a:cs typeface="Calibri"/>
              </a:rPr>
              <a:t>Thursday</a:t>
            </a:r>
          </a:p>
          <a:p>
            <a:pPr marL="0" indent="0">
              <a:buNone/>
            </a:pPr>
            <a:r>
              <a:rPr lang="fi-FI" sz="3600" dirty="0" err="1">
                <a:latin typeface="Abadi"/>
                <a:cs typeface="Calibri"/>
              </a:rPr>
              <a:t>Friday</a:t>
            </a:r>
          </a:p>
          <a:p>
            <a:pPr marL="0" indent="0">
              <a:buNone/>
            </a:pPr>
            <a:r>
              <a:rPr lang="fi-FI" sz="3600" dirty="0" err="1">
                <a:latin typeface="Abadi"/>
                <a:cs typeface="Calibri"/>
              </a:rPr>
              <a:t>Saturday</a:t>
            </a:r>
          </a:p>
          <a:p>
            <a:pPr marL="0" indent="0">
              <a:buNone/>
            </a:pPr>
            <a:r>
              <a:rPr lang="fi-FI" sz="3600" dirty="0" err="1">
                <a:latin typeface="Abadi"/>
                <a:cs typeface="Calibri"/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325686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5F7A48-411C-4480-BDCF-93AA29E35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badi"/>
              </a:rPr>
              <a:t>How </a:t>
            </a:r>
            <a:r>
              <a:rPr lang="fi-FI" dirty="0" err="1">
                <a:latin typeface="Abadi"/>
              </a:rPr>
              <a:t>do</a:t>
            </a:r>
            <a:r>
              <a:rPr lang="fi-FI" dirty="0">
                <a:latin typeface="Abadi"/>
              </a:rPr>
              <a:t> </a:t>
            </a:r>
            <a:r>
              <a:rPr lang="fi-FI" dirty="0" err="1">
                <a:latin typeface="Abadi"/>
              </a:rPr>
              <a:t>you</a:t>
            </a:r>
            <a:r>
              <a:rPr lang="fi-FI" dirty="0">
                <a:latin typeface="Abadi"/>
              </a:rPr>
              <a:t> </a:t>
            </a:r>
            <a:r>
              <a:rPr lang="fi-FI" dirty="0" err="1">
                <a:latin typeface="Abadi"/>
              </a:rPr>
              <a:t>say</a:t>
            </a:r>
            <a:r>
              <a:rPr lang="fi-FI" dirty="0">
                <a:latin typeface="Abadi"/>
              </a:rPr>
              <a:t> in English?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B39D05-5B7B-4FA7-996A-F0CF2F884D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3600" dirty="0">
                <a:latin typeface="Abadi"/>
                <a:cs typeface="Calibri"/>
              </a:rPr>
              <a:t>Perjantaina</a:t>
            </a:r>
            <a:endParaRPr lang="fi-FI" sz="360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fi-FI" sz="3600" dirty="0">
                <a:latin typeface="Abadi"/>
                <a:cs typeface="Calibri"/>
              </a:rPr>
              <a:t>Keskiviikkona</a:t>
            </a:r>
          </a:p>
          <a:p>
            <a:pPr marL="0" indent="0">
              <a:buNone/>
            </a:pPr>
            <a:endParaRPr lang="fi-FI" sz="3600" dirty="0">
              <a:latin typeface="Abadi"/>
              <a:cs typeface="Calibri"/>
            </a:endParaRPr>
          </a:p>
          <a:p>
            <a:pPr marL="0" indent="0">
              <a:buNone/>
            </a:pPr>
            <a:r>
              <a:rPr lang="fi-FI" sz="3600" dirty="0">
                <a:latin typeface="Abadi"/>
                <a:cs typeface="Calibri"/>
              </a:rPr>
              <a:t>Sunnuntaisin (joka sunnuntai)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6486727-5F33-4831-AE8C-8093A5AF0A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3600" b="1" dirty="0">
                <a:latin typeface="Abadi"/>
                <a:cs typeface="Calibri"/>
              </a:rPr>
              <a:t>On</a:t>
            </a:r>
            <a:r>
              <a:rPr lang="fi-FI" sz="3600" dirty="0">
                <a:latin typeface="Abadi"/>
                <a:cs typeface="Calibri"/>
              </a:rPr>
              <a:t> </a:t>
            </a:r>
            <a:r>
              <a:rPr lang="fi-FI" sz="3600" dirty="0" err="1">
                <a:latin typeface="Abadi"/>
                <a:cs typeface="Calibri"/>
              </a:rPr>
              <a:t>Friday</a:t>
            </a:r>
          </a:p>
          <a:p>
            <a:pPr marL="0" indent="0">
              <a:buNone/>
            </a:pPr>
            <a:r>
              <a:rPr lang="fi-FI" sz="3600" b="1" dirty="0">
                <a:latin typeface="Abadi"/>
                <a:cs typeface="Calibri"/>
              </a:rPr>
              <a:t>On</a:t>
            </a:r>
            <a:r>
              <a:rPr lang="fi-FI" sz="3600" dirty="0">
                <a:latin typeface="Abadi"/>
                <a:cs typeface="Calibri"/>
              </a:rPr>
              <a:t> </a:t>
            </a:r>
            <a:r>
              <a:rPr lang="fi-FI" sz="3600" dirty="0" err="1">
                <a:latin typeface="Abadi"/>
                <a:cs typeface="Calibri"/>
              </a:rPr>
              <a:t>Wednesday</a:t>
            </a:r>
          </a:p>
          <a:p>
            <a:pPr marL="0" indent="0">
              <a:buNone/>
            </a:pPr>
            <a:endParaRPr lang="fi-FI" sz="3600" dirty="0">
              <a:latin typeface="Abadi"/>
              <a:cs typeface="Calibri"/>
            </a:endParaRPr>
          </a:p>
          <a:p>
            <a:pPr marL="0" indent="0">
              <a:buNone/>
            </a:pPr>
            <a:r>
              <a:rPr lang="fi-FI" sz="3600" b="1" dirty="0">
                <a:latin typeface="Abadi"/>
                <a:cs typeface="Calibri"/>
              </a:rPr>
              <a:t>On</a:t>
            </a:r>
            <a:r>
              <a:rPr lang="fi-FI" sz="3600" dirty="0">
                <a:latin typeface="Abadi"/>
                <a:cs typeface="Calibri"/>
              </a:rPr>
              <a:t> </a:t>
            </a:r>
            <a:r>
              <a:rPr lang="fi-FI" sz="3600" dirty="0" err="1">
                <a:latin typeface="Abadi"/>
                <a:cs typeface="Calibri"/>
              </a:rPr>
              <a:t>Sunday</a:t>
            </a:r>
            <a:r>
              <a:rPr lang="fi-FI" sz="3600" b="1" dirty="0" err="1">
                <a:latin typeface="Abadi"/>
                <a:cs typeface="Calibri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51394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8B7929-7850-40DB-8FAF-2F5E3E114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latin typeface="Abadi"/>
              </a:rPr>
              <a:t>Exercise</a:t>
            </a:r>
            <a:r>
              <a:rPr lang="fi-FI" dirty="0">
                <a:latin typeface="Abadi"/>
              </a:rPr>
              <a:t> 5, </a:t>
            </a:r>
            <a:r>
              <a:rPr lang="fi-FI" dirty="0" err="1">
                <a:latin typeface="Abadi"/>
              </a:rPr>
              <a:t>page</a:t>
            </a:r>
            <a:r>
              <a:rPr lang="fi-FI" dirty="0">
                <a:latin typeface="Abadi"/>
              </a:rPr>
              <a:t> 43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6DE193-FD7B-4E2D-8A8F-0C56FE7AF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976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>
                <a:latin typeface="Abadi"/>
                <a:cs typeface="Calibri"/>
              </a:rPr>
              <a:t>10 mekaanikko, asentaja</a:t>
            </a:r>
            <a:endParaRPr lang="fi-FI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fi-FI" dirty="0">
                <a:latin typeface="Abadi"/>
                <a:cs typeface="Calibri"/>
              </a:rPr>
              <a:t>11 eläkkeellä</a:t>
            </a:r>
          </a:p>
          <a:p>
            <a:pPr marL="0" indent="0">
              <a:buNone/>
            </a:pPr>
            <a:r>
              <a:rPr lang="fi-FI" dirty="0">
                <a:latin typeface="Abadi"/>
                <a:cs typeface="Calibri"/>
              </a:rPr>
              <a:t>12 hammaslääkäri</a:t>
            </a:r>
          </a:p>
          <a:p>
            <a:pPr marL="0" indent="0">
              <a:buNone/>
            </a:pPr>
            <a:r>
              <a:rPr lang="fi-FI" dirty="0">
                <a:latin typeface="Abadi"/>
                <a:cs typeface="Calibri"/>
              </a:rPr>
              <a:t>13 sähköasentaja</a:t>
            </a:r>
          </a:p>
          <a:p>
            <a:pPr marL="0" indent="0">
              <a:buNone/>
            </a:pPr>
            <a:r>
              <a:rPr lang="fi-FI" dirty="0">
                <a:latin typeface="Abadi"/>
                <a:cs typeface="Calibri"/>
              </a:rPr>
              <a:t>14 opiskelija</a:t>
            </a:r>
          </a:p>
          <a:p>
            <a:pPr marL="0" indent="0">
              <a:buNone/>
            </a:pPr>
            <a:r>
              <a:rPr lang="fi-FI" dirty="0">
                <a:latin typeface="Abadi"/>
                <a:cs typeface="Calibri"/>
              </a:rPr>
              <a:t>15 sairaanhoitaja</a:t>
            </a:r>
          </a:p>
          <a:p>
            <a:pPr marL="0" indent="0">
              <a:buNone/>
            </a:pPr>
            <a:r>
              <a:rPr lang="fi-FI" dirty="0">
                <a:latin typeface="Abadi"/>
                <a:cs typeface="Calibri"/>
              </a:rPr>
              <a:t>16 kokki</a:t>
            </a:r>
          </a:p>
          <a:p>
            <a:pPr marL="0" indent="0">
              <a:buNone/>
            </a:pPr>
            <a:r>
              <a:rPr lang="fi-FI" dirty="0">
                <a:latin typeface="Abadi"/>
                <a:cs typeface="Calibri"/>
              </a:rPr>
              <a:t>17 siivooja</a:t>
            </a:r>
          </a:p>
          <a:p>
            <a:pPr marL="0" indent="0">
              <a:buNone/>
            </a:pPr>
            <a:r>
              <a:rPr lang="fi-FI" dirty="0">
                <a:latin typeface="Abadi"/>
                <a:cs typeface="Calibri"/>
              </a:rPr>
              <a:t>18 maanviljelijä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01B9125-A50C-4C2C-B89E-CA0AE3742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8976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 err="1">
                <a:latin typeface="Abadi"/>
                <a:cs typeface="Calibri"/>
              </a:rPr>
              <a:t>mechanic</a:t>
            </a:r>
          </a:p>
          <a:p>
            <a:pPr marL="0" indent="0">
              <a:buNone/>
            </a:pPr>
            <a:r>
              <a:rPr lang="fi-FI" dirty="0" err="1">
                <a:latin typeface="Abadi"/>
                <a:cs typeface="Calibri"/>
              </a:rPr>
              <a:t>retired</a:t>
            </a:r>
          </a:p>
          <a:p>
            <a:pPr marL="0" indent="0">
              <a:buNone/>
            </a:pPr>
            <a:r>
              <a:rPr lang="fi-FI" dirty="0" err="1">
                <a:latin typeface="Abadi"/>
                <a:cs typeface="Calibri"/>
              </a:rPr>
              <a:t>dentist</a:t>
            </a:r>
          </a:p>
          <a:p>
            <a:pPr marL="0" indent="0">
              <a:buNone/>
            </a:pPr>
            <a:r>
              <a:rPr lang="fi-FI" dirty="0" err="1">
                <a:latin typeface="Abadi"/>
                <a:cs typeface="Calibri"/>
              </a:rPr>
              <a:t>electrician</a:t>
            </a:r>
          </a:p>
          <a:p>
            <a:pPr marL="0" indent="0">
              <a:buNone/>
            </a:pPr>
            <a:r>
              <a:rPr lang="fi-FI" dirty="0" err="1">
                <a:latin typeface="Abadi"/>
                <a:cs typeface="Calibri"/>
              </a:rPr>
              <a:t>student</a:t>
            </a:r>
          </a:p>
          <a:p>
            <a:pPr marL="0" indent="0">
              <a:buNone/>
            </a:pPr>
            <a:r>
              <a:rPr lang="fi-FI" dirty="0" err="1">
                <a:latin typeface="Abadi"/>
                <a:cs typeface="Calibri"/>
              </a:rPr>
              <a:t>nurse</a:t>
            </a:r>
          </a:p>
          <a:p>
            <a:pPr marL="0" indent="0">
              <a:buNone/>
            </a:pPr>
            <a:r>
              <a:rPr lang="fi-FI" dirty="0" err="1">
                <a:latin typeface="Abadi"/>
                <a:cs typeface="Calibri"/>
              </a:rPr>
              <a:t>cook</a:t>
            </a:r>
          </a:p>
          <a:p>
            <a:pPr marL="0" indent="0">
              <a:buNone/>
            </a:pPr>
            <a:r>
              <a:rPr lang="fi-FI" dirty="0" err="1">
                <a:latin typeface="Abadi"/>
                <a:cs typeface="Calibri"/>
              </a:rPr>
              <a:t>cleaner</a:t>
            </a:r>
          </a:p>
          <a:p>
            <a:pPr marL="0" indent="0">
              <a:buNone/>
            </a:pPr>
            <a:r>
              <a:rPr lang="fi-FI" dirty="0" err="1">
                <a:latin typeface="Abadi"/>
                <a:cs typeface="Calibri"/>
              </a:rPr>
              <a:t>farmer</a:t>
            </a:r>
          </a:p>
        </p:txBody>
      </p:sp>
    </p:spTree>
    <p:extLst>
      <p:ext uri="{BB962C8B-B14F-4D97-AF65-F5344CB8AC3E}">
        <p14:creationId xmlns:p14="http://schemas.microsoft.com/office/powerpoint/2010/main" val="304474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Kuva, joka sisältää kohteen henkilö, sisä, pöytä, kannettava&#10;&#10;Kuvaus luotu, erittäin korkea luotettavuus">
            <a:extLst>
              <a:ext uri="{FF2B5EF4-FFF2-40B4-BE49-F238E27FC236}">
                <a16:creationId xmlns:a16="http://schemas.microsoft.com/office/drawing/2014/main" id="{A75ED9D4-3616-4FAA-8244-9DA948388F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t="5396" b="1033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  <a:latin typeface="Abadi"/>
              </a:rPr>
              <a:t>Working life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4400" b="1" dirty="0">
                <a:solidFill>
                  <a:srgbClr val="FFFFFF"/>
                </a:solidFill>
                <a:latin typeface="Abadi"/>
                <a:cs typeface="Calibri"/>
              </a:rPr>
              <a:t>Työelämä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489CB3-F7F0-4AFE-8CCE-99E95680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badi"/>
              </a:rPr>
              <a:t>Työpaikka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7D5B8F-2C26-4AA7-BBFC-C8B032366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4400" dirty="0" err="1">
                <a:latin typeface="Abadi"/>
                <a:cs typeface="Calibri"/>
              </a:rPr>
              <a:t>Workplace</a:t>
            </a:r>
          </a:p>
        </p:txBody>
      </p:sp>
      <p:pic>
        <p:nvPicPr>
          <p:cNvPr id="4" name="Kuva 4" descr="Kuva, joka sisältää kohteen pöytä, seinä, sisä, kirjoituspöytä&#10;&#10;Kuvaus luotu, erittäin korkea luotettavuus">
            <a:extLst>
              <a:ext uri="{FF2B5EF4-FFF2-40B4-BE49-F238E27FC236}">
                <a16:creationId xmlns:a16="http://schemas.microsoft.com/office/drawing/2014/main" id="{04A38E50-364A-4F8E-880D-EFDC8813F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211" y="314864"/>
            <a:ext cx="7502105" cy="500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7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489CB3-F7F0-4AFE-8CCE-99E95680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badi"/>
              </a:rPr>
              <a:t>Pomo / esimies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7D5B8F-2C26-4AA7-BBFC-C8B032366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4400" dirty="0" err="1">
                <a:latin typeface="Abadi"/>
                <a:cs typeface="Calibri"/>
              </a:rPr>
              <a:t>Boss</a:t>
            </a:r>
          </a:p>
        </p:txBody>
      </p:sp>
      <p:pic>
        <p:nvPicPr>
          <p:cNvPr id="5" name="Kuva 5" descr="Kuva, joka sisältää kohteen seinä, sisä, henkilö, mies&#10;&#10;Kuvaus luotu, erittäin korkea luotettavuus">
            <a:extLst>
              <a:ext uri="{FF2B5EF4-FFF2-40B4-BE49-F238E27FC236}">
                <a16:creationId xmlns:a16="http://schemas.microsoft.com/office/drawing/2014/main" id="{26768F40-A3C9-4A93-AD93-2BACEB06C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117" y="260070"/>
            <a:ext cx="6668218" cy="48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7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489CB3-F7F0-4AFE-8CCE-99E95680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badi"/>
              </a:rPr>
              <a:t>Työntekijä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7D5B8F-2C26-4AA7-BBFC-C8B032366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4400" dirty="0" err="1">
                <a:latin typeface="Abadi"/>
                <a:cs typeface="Calibri"/>
              </a:rPr>
              <a:t>Employee</a:t>
            </a:r>
          </a:p>
        </p:txBody>
      </p:sp>
      <p:pic>
        <p:nvPicPr>
          <p:cNvPr id="4" name="Kuva 5" descr="Kuva, joka sisältää kohteen rakennus, ulko, henkilö, mies&#10;&#10;Kuvaus luotu, erittäin korkea luotettavuus">
            <a:extLst>
              <a:ext uri="{FF2B5EF4-FFF2-40B4-BE49-F238E27FC236}">
                <a16:creationId xmlns:a16="http://schemas.microsoft.com/office/drawing/2014/main" id="{6B85E74B-9FA5-4741-AA0F-EBDFD2A6D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192" y="190928"/>
            <a:ext cx="7027652" cy="424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489CB3-F7F0-4AFE-8CCE-99E95680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badi"/>
              </a:rPr>
              <a:t>Työhakemus</a:t>
            </a:r>
            <a:endParaRPr lang="fi-FI" dirty="0" err="1">
              <a:latin typeface="Abadi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7D5B8F-2C26-4AA7-BBFC-C8B032366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4400" dirty="0">
                <a:latin typeface="Abadi"/>
                <a:cs typeface="Calibri"/>
              </a:rPr>
              <a:t>Job </a:t>
            </a:r>
            <a:r>
              <a:rPr lang="fi-FI" sz="4400" dirty="0" err="1">
                <a:latin typeface="Abadi"/>
                <a:cs typeface="Calibri"/>
              </a:rPr>
              <a:t>application</a:t>
            </a:r>
          </a:p>
          <a:p>
            <a:pPr marL="0" indent="0">
              <a:buNone/>
            </a:pPr>
            <a:endParaRPr lang="fi-FI" sz="4400" dirty="0">
              <a:latin typeface="Abadi"/>
              <a:cs typeface="Calibri"/>
            </a:endParaRPr>
          </a:p>
        </p:txBody>
      </p:sp>
      <p:pic>
        <p:nvPicPr>
          <p:cNvPr id="5" name="Kuva 5">
            <a:extLst>
              <a:ext uri="{FF2B5EF4-FFF2-40B4-BE49-F238E27FC236}">
                <a16:creationId xmlns:a16="http://schemas.microsoft.com/office/drawing/2014/main" id="{B7F63A58-CBAD-4655-B359-0D5828BF7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494" y="228600"/>
            <a:ext cx="6668218" cy="4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2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489CB3-F7F0-4AFE-8CCE-99E95680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badi"/>
              </a:rPr>
              <a:t>Palkata, ottaa </a:t>
            </a:r>
            <a:br>
              <a:rPr lang="fi-FI" dirty="0">
                <a:latin typeface="Abadi"/>
              </a:rPr>
            </a:br>
            <a:r>
              <a:rPr lang="fi-FI" dirty="0">
                <a:latin typeface="Abadi"/>
              </a:rPr>
              <a:t>töihin</a:t>
            </a:r>
            <a:endParaRPr lang="fi-FI" dirty="0" err="1">
              <a:latin typeface="Abadi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7D5B8F-2C26-4AA7-BBFC-C8B032366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4400" dirty="0" err="1">
                <a:latin typeface="Abadi"/>
                <a:cs typeface="Calibri"/>
              </a:rPr>
              <a:t>Hire</a:t>
            </a:r>
            <a:r>
              <a:rPr lang="fi-FI" sz="4400" dirty="0">
                <a:latin typeface="Abadi"/>
                <a:cs typeface="Calibri"/>
              </a:rPr>
              <a:t> </a:t>
            </a:r>
          </a:p>
          <a:p>
            <a:pPr marL="0" indent="0">
              <a:buNone/>
            </a:pPr>
            <a:endParaRPr lang="fi-FI" sz="4400" dirty="0">
              <a:latin typeface="Abadi"/>
              <a:cs typeface="Calibri"/>
            </a:endParaRPr>
          </a:p>
        </p:txBody>
      </p:sp>
      <p:pic>
        <p:nvPicPr>
          <p:cNvPr id="4" name="Kuva 5">
            <a:extLst>
              <a:ext uri="{FF2B5EF4-FFF2-40B4-BE49-F238E27FC236}">
                <a16:creationId xmlns:a16="http://schemas.microsoft.com/office/drawing/2014/main" id="{92953E40-9228-49A3-A4D6-A42A34A3E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796" y="289488"/>
            <a:ext cx="7171426" cy="281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2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489CB3-F7F0-4AFE-8CCE-99E95680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badi"/>
              </a:rPr>
              <a:t>Palkka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7D5B8F-2C26-4AA7-BBFC-C8B032366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4400" dirty="0" err="1">
                <a:latin typeface="Abadi"/>
                <a:cs typeface="Calibri"/>
              </a:rPr>
              <a:t>Salary</a:t>
            </a:r>
            <a:endParaRPr lang="fi-FI" sz="4400" dirty="0" err="1">
              <a:latin typeface="Abadi"/>
            </a:endParaRPr>
          </a:p>
          <a:p>
            <a:pPr marL="0" indent="0">
              <a:buNone/>
            </a:pPr>
            <a:endParaRPr lang="fi-FI" sz="4400" dirty="0">
              <a:latin typeface="Abadi"/>
              <a:cs typeface="Calibri"/>
            </a:endParaRPr>
          </a:p>
        </p:txBody>
      </p:sp>
      <p:pic>
        <p:nvPicPr>
          <p:cNvPr id="5" name="Kuva 5" descr="Kuva, joka sisältää kohteen taivas, erilainen, merkki&#10;&#10;Kuvaus luotu, korkea luotettavuus">
            <a:extLst>
              <a:ext uri="{FF2B5EF4-FFF2-40B4-BE49-F238E27FC236}">
                <a16:creationId xmlns:a16="http://schemas.microsoft.com/office/drawing/2014/main" id="{35008303-D4A4-42BF-AC2B-52FD0CFBF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099" y="171270"/>
            <a:ext cx="7458973" cy="513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5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Laajakuva</PresentationFormat>
  <Paragraphs>82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9" baseType="lpstr">
      <vt:lpstr>Abadi</vt:lpstr>
      <vt:lpstr>Arial</vt:lpstr>
      <vt:lpstr>Calibri</vt:lpstr>
      <vt:lpstr>Calibri Light</vt:lpstr>
      <vt:lpstr>Office-teema</vt:lpstr>
      <vt:lpstr>Exercise 5, page 43</vt:lpstr>
      <vt:lpstr>Exercise 5, page 43</vt:lpstr>
      <vt:lpstr>Working life</vt:lpstr>
      <vt:lpstr>Työpaikka</vt:lpstr>
      <vt:lpstr>Pomo / esimies</vt:lpstr>
      <vt:lpstr>Työntekijä</vt:lpstr>
      <vt:lpstr>Työhakemus</vt:lpstr>
      <vt:lpstr>Palkata, ottaa  töihin</vt:lpstr>
      <vt:lpstr>Palkka</vt:lpstr>
      <vt:lpstr>Työpäivä</vt:lpstr>
      <vt:lpstr>Vapaapäivä</vt:lpstr>
      <vt:lpstr>Koulutus</vt:lpstr>
      <vt:lpstr>The days of the week - viikonpäivät</vt:lpstr>
      <vt:lpstr>How do you say in English?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Noora Takaveräjä</dc:creator>
  <cp:lastModifiedBy>Noora Takaveräjä</cp:lastModifiedBy>
  <cp:revision>157</cp:revision>
  <dcterms:created xsi:type="dcterms:W3CDTF">2012-08-08T08:08:12Z</dcterms:created>
  <dcterms:modified xsi:type="dcterms:W3CDTF">2018-10-02T08:31:01Z</dcterms:modified>
</cp:coreProperties>
</file>