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0" r:id="rId3"/>
    <p:sldId id="257" r:id="rId4"/>
    <p:sldId id="258" r:id="rId5"/>
    <p:sldId id="259" r:id="rId6"/>
    <p:sldId id="262" r:id="rId7"/>
  </p:sldIdLst>
  <p:sldSz cx="9144000" cy="6858000" type="screen4x3"/>
  <p:notesSz cx="6858000" cy="9144000"/>
  <p:defaultTextStyle>
    <a:defPPr>
      <a:defRPr lang="fi-FI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7" d="100"/>
          <a:sy n="107" d="100"/>
        </p:scale>
        <p:origin x="-100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i-FI" smtClean="0"/>
              <a:t>Muokkaa perustyylejä naps.</a:t>
            </a:r>
            <a:endParaRPr lang="fi-FI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smtClean="0"/>
              <a:t>Muokkaa alaotsikon perustyyliä naps.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5E9A3-71F9-B944-9957-30AE0EB53AE8}" type="datetimeFigureOut">
              <a:rPr lang="fi-FI" smtClean="0"/>
              <a:t>4.11.2012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69D01-9659-AF4E-9F5E-45613C54681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790296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perustyylejä naps.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5E9A3-71F9-B944-9957-30AE0EB53AE8}" type="datetimeFigureOut">
              <a:rPr lang="fi-FI" smtClean="0"/>
              <a:t>4.11.2012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69D01-9659-AF4E-9F5E-45613C54681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993573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untainen otsikko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i-FI" smtClean="0"/>
              <a:t>Muokkaa perustyylejä naps.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5E9A3-71F9-B944-9957-30AE0EB53AE8}" type="datetimeFigureOut">
              <a:rPr lang="fi-FI" smtClean="0"/>
              <a:t>4.11.2012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69D01-9659-AF4E-9F5E-45613C54681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53315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perustyylejä naps.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5E9A3-71F9-B944-9957-30AE0EB53AE8}" type="datetimeFigureOut">
              <a:rPr lang="fi-FI" smtClean="0"/>
              <a:t>4.11.2012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69D01-9659-AF4E-9F5E-45613C54681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623813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 smtClean="0"/>
              <a:t>Muokkaa perustyylejä naps.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5E9A3-71F9-B944-9957-30AE0EB53AE8}" type="datetimeFigureOut">
              <a:rPr lang="fi-FI" smtClean="0"/>
              <a:t>4.11.2012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69D01-9659-AF4E-9F5E-45613C54681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292131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perustyylejä naps.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5E9A3-71F9-B944-9957-30AE0EB53AE8}" type="datetimeFigureOut">
              <a:rPr lang="fi-FI" smtClean="0"/>
              <a:t>4.11.2012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69D01-9659-AF4E-9F5E-45613C54681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203843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/>
              <a:t>Muokkaa perustyylejä naps.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5E9A3-71F9-B944-9957-30AE0EB53AE8}" type="datetimeFigureOut">
              <a:rPr lang="fi-FI" smtClean="0"/>
              <a:t>4.11.2012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69D01-9659-AF4E-9F5E-45613C54681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94905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perustyylejä naps.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5E9A3-71F9-B944-9957-30AE0EB53AE8}" type="datetimeFigureOut">
              <a:rPr lang="fi-FI" smtClean="0"/>
              <a:t>4.11.2012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69D01-9659-AF4E-9F5E-45613C54681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367572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5E9A3-71F9-B944-9957-30AE0EB53AE8}" type="datetimeFigureOut">
              <a:rPr lang="fi-FI" smtClean="0"/>
              <a:t>4.11.2012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69D01-9659-AF4E-9F5E-45613C54681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72857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perustyylejä naps.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5E9A3-71F9-B944-9957-30AE0EB53AE8}" type="datetimeFigureOut">
              <a:rPr lang="fi-FI" smtClean="0"/>
              <a:t>4.11.2012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69D01-9659-AF4E-9F5E-45613C54681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93973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perustyylejä naps.</a:t>
            </a:r>
            <a:endParaRPr lang="fi-FI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5E9A3-71F9-B944-9957-30AE0EB53AE8}" type="datetimeFigureOut">
              <a:rPr lang="fi-FI" smtClean="0"/>
              <a:t>4.11.2012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69D01-9659-AF4E-9F5E-45613C54681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88848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smtClean="0"/>
              <a:t>Muokkaa perustyylejä naps.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45E9A3-71F9-B944-9957-30AE0EB53AE8}" type="datetimeFigureOut">
              <a:rPr lang="fi-FI" smtClean="0"/>
              <a:t>4.11.2012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069D01-9659-AF4E-9F5E-45613C54681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0771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err="1" smtClean="0"/>
              <a:t>Some</a:t>
            </a:r>
            <a:r>
              <a:rPr lang="fi-FI" dirty="0" smtClean="0"/>
              <a:t> – opettajan ja opiskelijan työkaluina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 smtClean="0"/>
              <a:t>Perusopetuksen foorumi</a:t>
            </a:r>
          </a:p>
          <a:p>
            <a:r>
              <a:rPr lang="fi-FI" dirty="0" smtClean="0"/>
              <a:t>10.11.2012</a:t>
            </a:r>
          </a:p>
          <a:p>
            <a:r>
              <a:rPr lang="fi-FI" dirty="0" smtClean="0"/>
              <a:t>Sari Piisi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8985724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Mitä </a:t>
            </a:r>
            <a:r>
              <a:rPr lang="fi-FI" dirty="0" err="1" smtClean="0"/>
              <a:t>some</a:t>
            </a:r>
            <a:r>
              <a:rPr lang="fi-FI" dirty="0" smtClean="0"/>
              <a:t> voi olla?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Videoita, </a:t>
            </a:r>
            <a:r>
              <a:rPr lang="fi-FI" dirty="0" err="1" smtClean="0"/>
              <a:t>wikejä</a:t>
            </a:r>
            <a:r>
              <a:rPr lang="fi-FI" dirty="0" smtClean="0"/>
              <a:t>, </a:t>
            </a:r>
            <a:r>
              <a:rPr lang="fi-FI" dirty="0" err="1" smtClean="0"/>
              <a:t>blogeja</a:t>
            </a:r>
            <a:r>
              <a:rPr lang="fi-FI" dirty="0" smtClean="0"/>
              <a:t>, kodin ja koulun vapaamuotoista yhteydenpitoa, …</a:t>
            </a:r>
          </a:p>
          <a:p>
            <a:r>
              <a:rPr lang="fi-FI" dirty="0" smtClean="0"/>
              <a:t>Yhteistyötä, vertaistukea, -arviointia, …</a:t>
            </a:r>
          </a:p>
          <a:p>
            <a:r>
              <a:rPr lang="fi-FI" dirty="0" smtClean="0"/>
              <a:t>Työvälineiden avulla omien tuotosten, ajatusten ja kiinnostusten kohteiden jakaminen ja työstäminen on helppoa.</a:t>
            </a:r>
          </a:p>
          <a:p>
            <a:r>
              <a:rPr lang="fi-FI" dirty="0" smtClean="0"/>
              <a:t>Paljon erilaisia välineitä. Poimi omasi!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8703197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Opettaja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Opetus julkiseksi</a:t>
            </a:r>
          </a:p>
          <a:p>
            <a:r>
              <a:rPr lang="fi-FI" dirty="0" smtClean="0"/>
              <a:t>Tiedostojen jakaminen</a:t>
            </a:r>
          </a:p>
          <a:p>
            <a:r>
              <a:rPr lang="fi-FI" dirty="0" smtClean="0"/>
              <a:t>Ammatillinen kehittyminen</a:t>
            </a:r>
          </a:p>
          <a:p>
            <a:r>
              <a:rPr lang="fi-FI" dirty="0" smtClean="0"/>
              <a:t>Aikataulujen yhteensovittaminen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17868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Opiskelija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Tiedon hakeminen</a:t>
            </a:r>
          </a:p>
          <a:p>
            <a:r>
              <a:rPr lang="fi-FI" dirty="0" smtClean="0"/>
              <a:t>Tiedon käsittely</a:t>
            </a:r>
          </a:p>
          <a:p>
            <a:r>
              <a:rPr lang="fi-FI" dirty="0" smtClean="0"/>
              <a:t>Tiedon ymmärtäminen</a:t>
            </a:r>
          </a:p>
          <a:p>
            <a:r>
              <a:rPr lang="fi-FI" dirty="0" smtClean="0"/>
              <a:t>Tiedon jakaminen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392856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OPS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err="1" smtClean="0"/>
              <a:t>OPH:n</a:t>
            </a:r>
            <a:r>
              <a:rPr lang="fi-FI" dirty="0" smtClean="0"/>
              <a:t> suositukset</a:t>
            </a:r>
          </a:p>
          <a:p>
            <a:r>
              <a:rPr lang="fi-FI" dirty="0" smtClean="0"/>
              <a:t>Koulutuksen järjestäjän strategia</a:t>
            </a:r>
          </a:p>
          <a:p>
            <a:r>
              <a:rPr lang="fi-FI" dirty="0" smtClean="0"/>
              <a:t>Luokka-asteittain </a:t>
            </a:r>
            <a:r>
              <a:rPr lang="fi-FI" dirty="0" smtClean="0"/>
              <a:t>eteenpäin</a:t>
            </a:r>
          </a:p>
          <a:p>
            <a:r>
              <a:rPr lang="fi-FI" dirty="0" smtClean="0"/>
              <a:t>Kasvatuksellinen asenne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956996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KIITOS!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dirty="0" err="1" smtClean="0"/>
              <a:t>Mukaellen</a:t>
            </a:r>
            <a:r>
              <a:rPr lang="fi-FI" dirty="0"/>
              <a:t> </a:t>
            </a:r>
            <a:r>
              <a:rPr lang="fi-FI" smtClean="0"/>
              <a:t>Confuciusta:</a:t>
            </a:r>
            <a:endParaRPr lang="fi-FI" dirty="0" smtClean="0"/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r>
              <a:rPr lang="fi-FI" dirty="0" smtClean="0"/>
              <a:t>”</a:t>
            </a:r>
            <a:r>
              <a:rPr lang="fi-FI" dirty="0" err="1" smtClean="0"/>
              <a:t>Tell</a:t>
            </a:r>
            <a:r>
              <a:rPr lang="fi-FI" dirty="0" smtClean="0"/>
              <a:t> me … I </a:t>
            </a:r>
            <a:r>
              <a:rPr lang="fi-FI" dirty="0" err="1" smtClean="0"/>
              <a:t>will</a:t>
            </a:r>
            <a:r>
              <a:rPr lang="fi-FI" dirty="0" smtClean="0"/>
              <a:t> </a:t>
            </a:r>
            <a:r>
              <a:rPr lang="fi-FI" dirty="0" err="1" smtClean="0"/>
              <a:t>forget</a:t>
            </a:r>
            <a:endParaRPr lang="fi-FI" dirty="0" smtClean="0"/>
          </a:p>
          <a:p>
            <a:pPr marL="0" indent="0">
              <a:buNone/>
            </a:pPr>
            <a:r>
              <a:rPr lang="fi-FI" dirty="0" smtClean="0"/>
              <a:t>Show me … I </a:t>
            </a:r>
            <a:r>
              <a:rPr lang="fi-FI" dirty="0" err="1" smtClean="0"/>
              <a:t>may</a:t>
            </a:r>
            <a:r>
              <a:rPr lang="fi-FI" dirty="0" smtClean="0"/>
              <a:t> </a:t>
            </a:r>
            <a:r>
              <a:rPr lang="fi-FI" dirty="0" err="1" smtClean="0"/>
              <a:t>remember</a:t>
            </a:r>
            <a:endParaRPr lang="fi-FI" dirty="0" smtClean="0"/>
          </a:p>
          <a:p>
            <a:pPr marL="0" indent="0">
              <a:buNone/>
            </a:pPr>
            <a:r>
              <a:rPr lang="fi-FI" dirty="0" err="1" smtClean="0"/>
              <a:t>Involve</a:t>
            </a:r>
            <a:r>
              <a:rPr lang="fi-FI" dirty="0" smtClean="0"/>
              <a:t> me … I </a:t>
            </a:r>
            <a:r>
              <a:rPr lang="fi-FI" dirty="0" err="1" smtClean="0"/>
              <a:t>will</a:t>
            </a:r>
            <a:r>
              <a:rPr lang="fi-FI" dirty="0" smtClean="0"/>
              <a:t> </a:t>
            </a:r>
            <a:r>
              <a:rPr lang="fi-FI" dirty="0" err="1" smtClean="0"/>
              <a:t>understand</a:t>
            </a:r>
            <a:r>
              <a:rPr lang="fi-FI" dirty="0" smtClean="0"/>
              <a:t>”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9057129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2100</TotalTime>
  <Words>114</Words>
  <Application>Microsoft Macintosh PowerPoint</Application>
  <PresentationFormat>Näytössä katseltava diaesitys (4:3)</PresentationFormat>
  <Paragraphs>30</Paragraphs>
  <Slides>6</Slides>
  <Notes>0</Notes>
  <HiddenSlides>0</HiddenSlides>
  <MMClips>0</MMClip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6</vt:i4>
      </vt:variant>
    </vt:vector>
  </HeadingPairs>
  <TitlesOfParts>
    <vt:vector size="7" baseType="lpstr">
      <vt:lpstr>Office-teema</vt:lpstr>
      <vt:lpstr>Some – opettajan ja opiskelijan työkaluina</vt:lpstr>
      <vt:lpstr>Mitä some voi olla?</vt:lpstr>
      <vt:lpstr>Opettaja</vt:lpstr>
      <vt:lpstr>Opiskelija</vt:lpstr>
      <vt:lpstr>OPS</vt:lpstr>
      <vt:lpstr>KIITOS!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Some – opettajan ja opiskelijan työkaluina</dc:title>
  <dc:creator>Sari Piisi</dc:creator>
  <cp:lastModifiedBy>Sari Piisi</cp:lastModifiedBy>
  <cp:revision>9</cp:revision>
  <dcterms:created xsi:type="dcterms:W3CDTF">2012-10-27T05:59:26Z</dcterms:created>
  <dcterms:modified xsi:type="dcterms:W3CDTF">2012-11-04T19:59:33Z</dcterms:modified>
</cp:coreProperties>
</file>