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Takaveräjä" userId="S::noora.takaveraja@edupori.fi::672339a0-0bc2-44be-895f-c87c7b560989" providerId="AD" clId="Web-{894CAFED-020B-4BA4-9678-02A488EDDE30}"/>
    <pc:docChg chg="addSld modSld">
      <pc:chgData name="Noora Takaveräjä" userId="S::noora.takaveraja@edupori.fi::672339a0-0bc2-44be-895f-c87c7b560989" providerId="AD" clId="Web-{894CAFED-020B-4BA4-9678-02A488EDDE30}" dt="2018-08-31T06:39:14.501" v="157" actId="20577"/>
      <pc:docMkLst>
        <pc:docMk/>
      </pc:docMkLst>
      <pc:sldChg chg="modSp">
        <pc:chgData name="Noora Takaveräjä" userId="S::noora.takaveraja@edupori.fi::672339a0-0bc2-44be-895f-c87c7b560989" providerId="AD" clId="Web-{894CAFED-020B-4BA4-9678-02A488EDDE30}" dt="2018-08-31T06:27:16.618" v="15" actId="20577"/>
        <pc:sldMkLst>
          <pc:docMk/>
          <pc:sldMk cId="782385677" sldId="256"/>
        </pc:sldMkLst>
        <pc:spChg chg="mod">
          <ac:chgData name="Noora Takaveräjä" userId="S::noora.takaveraja@edupori.fi::672339a0-0bc2-44be-895f-c87c7b560989" providerId="AD" clId="Web-{894CAFED-020B-4BA4-9678-02A488EDDE30}" dt="2018-08-31T06:26:23.942" v="2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Noora Takaveräjä" userId="S::noora.takaveraja@edupori.fi::672339a0-0bc2-44be-895f-c87c7b560989" providerId="AD" clId="Web-{894CAFED-020B-4BA4-9678-02A488EDDE30}" dt="2018-08-31T06:27:16.618" v="15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Noora Takaveräjä" userId="S::noora.takaveraja@edupori.fi::672339a0-0bc2-44be-895f-c87c7b560989" providerId="AD" clId="Web-{894CAFED-020B-4BA4-9678-02A488EDDE30}" dt="2018-08-31T06:39:14.501" v="156" actId="20577"/>
        <pc:sldMkLst>
          <pc:docMk/>
          <pc:sldMk cId="2410186143" sldId="257"/>
        </pc:sldMkLst>
        <pc:spChg chg="mod">
          <ac:chgData name="Noora Takaveräjä" userId="S::noora.takaveraja@edupori.fi::672339a0-0bc2-44be-895f-c87c7b560989" providerId="AD" clId="Web-{894CAFED-020B-4BA4-9678-02A488EDDE30}" dt="2018-08-31T06:28:10.926" v="20" actId="20577"/>
          <ac:spMkLst>
            <pc:docMk/>
            <pc:sldMk cId="2410186143" sldId="257"/>
            <ac:spMk id="2" creationId="{8AD821E4-774D-48A9-AE59-E27211E3CA72}"/>
          </ac:spMkLst>
        </pc:spChg>
        <pc:spChg chg="mod">
          <ac:chgData name="Noora Takaveräjä" userId="S::noora.takaveraja@edupori.fi::672339a0-0bc2-44be-895f-c87c7b560989" providerId="AD" clId="Web-{894CAFED-020B-4BA4-9678-02A488EDDE30}" dt="2018-08-31T06:39:14.501" v="156" actId="20577"/>
          <ac:spMkLst>
            <pc:docMk/>
            <pc:sldMk cId="2410186143" sldId="257"/>
            <ac:spMk id="3" creationId="{12417F76-CF4A-400F-B3E8-91121B087283}"/>
          </ac:spMkLst>
        </pc:spChg>
      </pc:sldChg>
    </pc:docChg>
  </pc:docChgLst>
  <pc:docChgLst>
    <pc:chgData name="Noora Takaveräjä" userId="S::noora.takaveraja@edupori.fi::672339a0-0bc2-44be-895f-c87c7b560989" providerId="AD" clId="Web-{35FB41F4-086D-8D1F-6C96-EA7AEF134700}"/>
    <pc:docChg chg="modSld">
      <pc:chgData name="Noora Takaveräjä" userId="S::noora.takaveraja@edupori.fi::672339a0-0bc2-44be-895f-c87c7b560989" providerId="AD" clId="Web-{35FB41F4-086D-8D1F-6C96-EA7AEF134700}" dt="2018-09-03T11:50:37.566" v="14" actId="20577"/>
      <pc:docMkLst>
        <pc:docMk/>
      </pc:docMkLst>
      <pc:sldChg chg="modSp">
        <pc:chgData name="Noora Takaveräjä" userId="S::noora.takaveraja@edupori.fi::672339a0-0bc2-44be-895f-c87c7b560989" providerId="AD" clId="Web-{35FB41F4-086D-8D1F-6C96-EA7AEF134700}" dt="2018-09-03T11:50:37.566" v="13" actId="20577"/>
        <pc:sldMkLst>
          <pc:docMk/>
          <pc:sldMk cId="1254878151" sldId="259"/>
        </pc:sldMkLst>
        <pc:spChg chg="mod">
          <ac:chgData name="Noora Takaveräjä" userId="S::noora.takaveraja@edupori.fi::672339a0-0bc2-44be-895f-c87c7b560989" providerId="AD" clId="Web-{35FB41F4-086D-8D1F-6C96-EA7AEF134700}" dt="2018-09-03T11:50:37.566" v="13" actId="20577"/>
          <ac:spMkLst>
            <pc:docMk/>
            <pc:sldMk cId="1254878151" sldId="259"/>
            <ac:spMk id="3" creationId="{8C5663DB-0496-44EB-B9F3-C3B7A704678C}"/>
          </ac:spMkLst>
        </pc:spChg>
      </pc:sldChg>
      <pc:sldChg chg="modSp">
        <pc:chgData name="Noora Takaveräjä" userId="S::noora.takaveraja@edupori.fi::672339a0-0bc2-44be-895f-c87c7b560989" providerId="AD" clId="Web-{35FB41F4-086D-8D1F-6C96-EA7AEF134700}" dt="2018-09-03T11:44:49.743" v="4" actId="20577"/>
        <pc:sldMkLst>
          <pc:docMk/>
          <pc:sldMk cId="1942657207" sldId="260"/>
        </pc:sldMkLst>
        <pc:spChg chg="mod">
          <ac:chgData name="Noora Takaveräjä" userId="S::noora.takaveraja@edupori.fi::672339a0-0bc2-44be-895f-c87c7b560989" providerId="AD" clId="Web-{35FB41F4-086D-8D1F-6C96-EA7AEF134700}" dt="2018-09-03T11:44:49.743" v="4" actId="20577"/>
          <ac:spMkLst>
            <pc:docMk/>
            <pc:sldMk cId="1942657207" sldId="260"/>
            <ac:spMk id="3" creationId="{B7DC4E7D-C8EA-46B6-A6F3-5EA4200ED4A3}"/>
          </ac:spMkLst>
        </pc:spChg>
      </pc:sldChg>
    </pc:docChg>
  </pc:docChgLst>
  <pc:docChgLst>
    <pc:chgData name="Noora Takaveräjä" userId="S::noora.takaveraja@edupori.fi::672339a0-0bc2-44be-895f-c87c7b560989" providerId="AD" clId="Web-{5A71DFB9-5703-A9DE-2E6E-F938F413B551}"/>
    <pc:docChg chg="addSld modSld">
      <pc:chgData name="Noora Takaveräjä" userId="S::noora.takaveraja@edupori.fi::672339a0-0bc2-44be-895f-c87c7b560989" providerId="AD" clId="Web-{5A71DFB9-5703-A9DE-2E6E-F938F413B551}" dt="2018-09-03T05:29:57.452" v="40" actId="20577"/>
      <pc:docMkLst>
        <pc:docMk/>
      </pc:docMkLst>
      <pc:sldChg chg="modSp">
        <pc:chgData name="Noora Takaveräjä" userId="S::noora.takaveraja@edupori.fi::672339a0-0bc2-44be-895f-c87c7b560989" providerId="AD" clId="Web-{5A71DFB9-5703-A9DE-2E6E-F938F413B551}" dt="2018-09-03T05:28:26.483" v="18" actId="20577"/>
        <pc:sldMkLst>
          <pc:docMk/>
          <pc:sldMk cId="733663659" sldId="258"/>
        </pc:sldMkLst>
        <pc:spChg chg="mod">
          <ac:chgData name="Noora Takaveräjä" userId="S::noora.takaveraja@edupori.fi::672339a0-0bc2-44be-895f-c87c7b560989" providerId="AD" clId="Web-{5A71DFB9-5703-A9DE-2E6E-F938F413B551}" dt="2018-09-03T05:28:07.092" v="8" actId="20577"/>
          <ac:spMkLst>
            <pc:docMk/>
            <pc:sldMk cId="733663659" sldId="258"/>
            <ac:spMk id="3" creationId="{FC1DECB0-BCAD-49A4-A30C-72196B256038}"/>
          </ac:spMkLst>
        </pc:spChg>
        <pc:spChg chg="mod">
          <ac:chgData name="Noora Takaveräjä" userId="S::noora.takaveraja@edupori.fi::672339a0-0bc2-44be-895f-c87c7b560989" providerId="AD" clId="Web-{5A71DFB9-5703-A9DE-2E6E-F938F413B551}" dt="2018-09-03T05:28:26.483" v="18" actId="20577"/>
          <ac:spMkLst>
            <pc:docMk/>
            <pc:sldMk cId="733663659" sldId="258"/>
            <ac:spMk id="4" creationId="{73BB5F02-7528-4297-92D5-7C4D71D5D0FB}"/>
          </ac:spMkLst>
        </pc:spChg>
      </pc:sldChg>
      <pc:sldChg chg="addAnim modAnim">
        <pc:chgData name="Noora Takaveräjä" userId="S::noora.takaveraja@edupori.fi::672339a0-0bc2-44be-895f-c87c7b560989" providerId="AD" clId="Web-{5A71DFB9-5703-A9DE-2E6E-F938F413B551}" dt="2018-09-03T05:28:48.952" v="22"/>
        <pc:sldMkLst>
          <pc:docMk/>
          <pc:sldMk cId="1254878151" sldId="259"/>
        </pc:sldMkLst>
      </pc:sldChg>
      <pc:sldChg chg="modSp new">
        <pc:chgData name="Noora Takaveräjä" userId="S::noora.takaveraja@edupori.fi::672339a0-0bc2-44be-895f-c87c7b560989" providerId="AD" clId="Web-{5A71DFB9-5703-A9DE-2E6E-F938F413B551}" dt="2018-09-03T05:29:57.452" v="39" actId="20577"/>
        <pc:sldMkLst>
          <pc:docMk/>
          <pc:sldMk cId="1942657207" sldId="260"/>
        </pc:sldMkLst>
        <pc:spChg chg="mod">
          <ac:chgData name="Noora Takaveräjä" userId="S::noora.takaveraja@edupori.fi::672339a0-0bc2-44be-895f-c87c7b560989" providerId="AD" clId="Web-{5A71DFB9-5703-A9DE-2E6E-F938F413B551}" dt="2018-09-03T05:29:19.452" v="26" actId="20577"/>
          <ac:spMkLst>
            <pc:docMk/>
            <pc:sldMk cId="1942657207" sldId="260"/>
            <ac:spMk id="2" creationId="{C1EC2B3D-1811-410D-A1B5-C09F52A3C369}"/>
          </ac:spMkLst>
        </pc:spChg>
        <pc:spChg chg="mod">
          <ac:chgData name="Noora Takaveräjä" userId="S::noora.takaveraja@edupori.fi::672339a0-0bc2-44be-895f-c87c7b560989" providerId="AD" clId="Web-{5A71DFB9-5703-A9DE-2E6E-F938F413B551}" dt="2018-09-03T05:29:57.452" v="39" actId="20577"/>
          <ac:spMkLst>
            <pc:docMk/>
            <pc:sldMk cId="1942657207" sldId="260"/>
            <ac:spMk id="3" creationId="{B7DC4E7D-C8EA-46B6-A6F3-5EA4200ED4A3}"/>
          </ac:spMkLst>
        </pc:spChg>
      </pc:sldChg>
    </pc:docChg>
  </pc:docChgLst>
  <pc:docChgLst>
    <pc:chgData name="Noora Takaveräjä" userId="S::noora.takaveraja@edupori.fi::672339a0-0bc2-44be-895f-c87c7b560989" providerId="AD" clId="Web-{6185FCE9-8FD6-2F18-71C2-17E2D29245D0}"/>
    <pc:docChg chg="modSld">
      <pc:chgData name="Noora Takaveräjä" userId="S::noora.takaveraja@edupori.fi::672339a0-0bc2-44be-895f-c87c7b560989" providerId="AD" clId="Web-{6185FCE9-8FD6-2F18-71C2-17E2D29245D0}" dt="2018-09-03T08:50:54.798" v="27" actId="20577"/>
      <pc:docMkLst>
        <pc:docMk/>
      </pc:docMkLst>
      <pc:sldChg chg="modSp">
        <pc:chgData name="Noora Takaveräjä" userId="S::noora.takaveraja@edupori.fi::672339a0-0bc2-44be-895f-c87c7b560989" providerId="AD" clId="Web-{6185FCE9-8FD6-2F18-71C2-17E2D29245D0}" dt="2018-09-03T08:50:54.798" v="26" actId="20577"/>
        <pc:sldMkLst>
          <pc:docMk/>
          <pc:sldMk cId="1942657207" sldId="260"/>
        </pc:sldMkLst>
        <pc:spChg chg="mod">
          <ac:chgData name="Noora Takaveräjä" userId="S::noora.takaveraja@edupori.fi::672339a0-0bc2-44be-895f-c87c7b560989" providerId="AD" clId="Web-{6185FCE9-8FD6-2F18-71C2-17E2D29245D0}" dt="2018-09-03T08:50:54.798" v="26" actId="20577"/>
          <ac:spMkLst>
            <pc:docMk/>
            <pc:sldMk cId="1942657207" sldId="260"/>
            <ac:spMk id="3" creationId="{B7DC4E7D-C8EA-46B6-A6F3-5EA4200ED4A3}"/>
          </ac:spMkLst>
        </pc:spChg>
      </pc:sldChg>
    </pc:docChg>
  </pc:docChgLst>
  <pc:docChgLst>
    <pc:chgData name="Noora Takaveräjä" userId="S::noora.takaveraja@edupori.fi::672339a0-0bc2-44be-895f-c87c7b560989" providerId="AD" clId="Web-{56670CA0-A5D2-AF96-3C67-A771DF9590C8}"/>
    <pc:docChg chg="sldOrd">
      <pc:chgData name="Noora Takaveräjä" userId="S::noora.takaveraja@edupori.fi::672339a0-0bc2-44be-895f-c87c7b560989" providerId="AD" clId="Web-{56670CA0-A5D2-AF96-3C67-A771DF9590C8}" dt="2018-09-03T08:51:10.099" v="0"/>
      <pc:docMkLst>
        <pc:docMk/>
      </pc:docMkLst>
      <pc:sldChg chg="ord">
        <pc:chgData name="Noora Takaveräjä" userId="S::noora.takaveraja@edupori.fi::672339a0-0bc2-44be-895f-c87c7b560989" providerId="AD" clId="Web-{56670CA0-A5D2-AF96-3C67-A771DF9590C8}" dt="2018-09-03T08:51:10.099" v="0"/>
        <pc:sldMkLst>
          <pc:docMk/>
          <pc:sldMk cId="2410186143" sldId="257"/>
        </pc:sldMkLst>
      </pc:sldChg>
    </pc:docChg>
  </pc:docChgLst>
  <pc:docChgLst>
    <pc:chgData name="Noora Takaveräjä" userId="S::noora.takaveraja@edupori.fi::672339a0-0bc2-44be-895f-c87c7b560989" providerId="AD" clId="Web-{648E12B3-D492-5234-D201-947DFF22ECB5}"/>
    <pc:docChg chg="addSld modSld">
      <pc:chgData name="Noora Takaveräjä" userId="S::noora.takaveraja@edupori.fi::672339a0-0bc2-44be-895f-c87c7b560989" providerId="AD" clId="Web-{648E12B3-D492-5234-D201-947DFF22ECB5}" dt="2018-08-31T07:31:38.590" v="381" actId="20577"/>
      <pc:docMkLst>
        <pc:docMk/>
      </pc:docMkLst>
      <pc:sldChg chg="modSp new addAnim modAnim">
        <pc:chgData name="Noora Takaveräjä" userId="S::noora.takaveraja@edupori.fi::672339a0-0bc2-44be-895f-c87c7b560989" providerId="AD" clId="Web-{648E12B3-D492-5234-D201-947DFF22ECB5}" dt="2018-08-31T07:16:31.364" v="338" actId="20577"/>
        <pc:sldMkLst>
          <pc:docMk/>
          <pc:sldMk cId="733663659" sldId="258"/>
        </pc:sldMkLst>
        <pc:spChg chg="mod">
          <ac:chgData name="Noora Takaveräjä" userId="S::noora.takaveraja@edupori.fi::672339a0-0bc2-44be-895f-c87c7b560989" providerId="AD" clId="Web-{648E12B3-D492-5234-D201-947DFF22ECB5}" dt="2018-08-31T07:16:31.364" v="338" actId="20577"/>
          <ac:spMkLst>
            <pc:docMk/>
            <pc:sldMk cId="733663659" sldId="258"/>
            <ac:spMk id="3" creationId="{FC1DECB0-BCAD-49A4-A30C-72196B256038}"/>
          </ac:spMkLst>
        </pc:spChg>
        <pc:spChg chg="mod">
          <ac:chgData name="Noora Takaveräjä" userId="S::noora.takaveraja@edupori.fi::672339a0-0bc2-44be-895f-c87c7b560989" providerId="AD" clId="Web-{648E12B3-D492-5234-D201-947DFF22ECB5}" dt="2018-08-31T07:10:14.771" v="325" actId="20577"/>
          <ac:spMkLst>
            <pc:docMk/>
            <pc:sldMk cId="733663659" sldId="258"/>
            <ac:spMk id="4" creationId="{73BB5F02-7528-4297-92D5-7C4D71D5D0FB}"/>
          </ac:spMkLst>
        </pc:spChg>
      </pc:sldChg>
      <pc:sldChg chg="modSp new">
        <pc:chgData name="Noora Takaveräjä" userId="S::noora.takaveraja@edupori.fi::672339a0-0bc2-44be-895f-c87c7b560989" providerId="AD" clId="Web-{648E12B3-D492-5234-D201-947DFF22ECB5}" dt="2018-08-31T07:31:23.542" v="379" actId="20577"/>
        <pc:sldMkLst>
          <pc:docMk/>
          <pc:sldMk cId="1254878151" sldId="259"/>
        </pc:sldMkLst>
        <pc:spChg chg="mod">
          <ac:chgData name="Noora Takaveräjä" userId="S::noora.takaveraja@edupori.fi::672339a0-0bc2-44be-895f-c87c7b560989" providerId="AD" clId="Web-{648E12B3-D492-5234-D201-947DFF22ECB5}" dt="2018-08-31T07:30:59.526" v="350" actId="20577"/>
          <ac:spMkLst>
            <pc:docMk/>
            <pc:sldMk cId="1254878151" sldId="259"/>
            <ac:spMk id="2" creationId="{0B232A92-BA12-4CAC-9E0F-D10DD2E83C23}"/>
          </ac:spMkLst>
        </pc:spChg>
        <pc:spChg chg="mod">
          <ac:chgData name="Noora Takaveräjä" userId="S::noora.takaveraja@edupori.fi::672339a0-0bc2-44be-895f-c87c7b560989" providerId="AD" clId="Web-{648E12B3-D492-5234-D201-947DFF22ECB5}" dt="2018-08-31T07:31:23.542" v="379" actId="20577"/>
          <ac:spMkLst>
            <pc:docMk/>
            <pc:sldMk cId="1254878151" sldId="259"/>
            <ac:spMk id="3" creationId="{8C5663DB-0496-44EB-B9F3-C3B7A704678C}"/>
          </ac:spMkLst>
        </pc:spChg>
      </pc:sldChg>
    </pc:docChg>
  </pc:docChgLst>
  <pc:docChgLst>
    <pc:chgData name="Noora Takaveräjä" userId="S::noora.takaveraja@edupori.fi::672339a0-0bc2-44be-895f-c87c7b560989" providerId="AD" clId="Web-{D635A77E-2211-D3C8-8DCF-19D16D7DE381}"/>
    <pc:docChg chg="modSld">
      <pc:chgData name="Noora Takaveräjä" userId="S::noora.takaveraja@edupori.fi::672339a0-0bc2-44be-895f-c87c7b560989" providerId="AD" clId="Web-{D635A77E-2211-D3C8-8DCF-19D16D7DE381}" dt="2018-09-03T10:52:59.518" v="4" actId="20577"/>
      <pc:docMkLst>
        <pc:docMk/>
      </pc:docMkLst>
      <pc:sldChg chg="modSp">
        <pc:chgData name="Noora Takaveräjä" userId="S::noora.takaveraja@edupori.fi::672339a0-0bc2-44be-895f-c87c7b560989" providerId="AD" clId="Web-{D635A77E-2211-D3C8-8DCF-19D16D7DE381}" dt="2018-09-03T10:52:56.346" v="2" actId="20577"/>
        <pc:sldMkLst>
          <pc:docMk/>
          <pc:sldMk cId="1942657207" sldId="260"/>
        </pc:sldMkLst>
        <pc:spChg chg="mod">
          <ac:chgData name="Noora Takaveräjä" userId="S::noora.takaveraja@edupori.fi::672339a0-0bc2-44be-895f-c87c7b560989" providerId="AD" clId="Web-{D635A77E-2211-D3C8-8DCF-19D16D7DE381}" dt="2018-09-03T10:52:56.346" v="2" actId="20577"/>
          <ac:spMkLst>
            <pc:docMk/>
            <pc:sldMk cId="1942657207" sldId="260"/>
            <ac:spMk id="3" creationId="{B7DC4E7D-C8EA-46B6-A6F3-5EA4200ED4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Book Antiqua"/>
              </a:rPr>
              <a:t>English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 dirty="0">
                <a:latin typeface="Book Antiqua"/>
              </a:rPr>
              <a:t>3 </a:t>
            </a:r>
            <a:r>
              <a:rPr lang="fi-FI" sz="3200" dirty="0" err="1">
                <a:latin typeface="Book Antiqua"/>
              </a:rPr>
              <a:t>September</a:t>
            </a:r>
            <a:r>
              <a:rPr lang="fi-FI" sz="3200" dirty="0">
                <a:latin typeface="Book Antiqua"/>
              </a:rPr>
              <a:t> 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C9D92-4DEE-44CA-8CDA-6E26F3BC0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1DECB0-BCAD-49A4-A30C-72196B256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59135"/>
            <a:ext cx="5181600" cy="58178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Minun nimeni on...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My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name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is...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Asun Porissa.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live in Pori.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Olen kotoisin </a:t>
            </a:r>
            <a:r>
              <a:rPr lang="fi-FI" sz="3200" u="sng" dirty="0">
                <a:latin typeface="Book Antiqua"/>
                <a:cs typeface="Calibri"/>
              </a:rPr>
              <a:t>Raumalta</a:t>
            </a:r>
            <a:r>
              <a:rPr lang="fi-FI" sz="3200" dirty="0">
                <a:latin typeface="Book Antiqua"/>
                <a:cs typeface="Calibri"/>
              </a:rPr>
              <a:t>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am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from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u="sng" dirty="0">
                <a:solidFill>
                  <a:srgbClr val="7030A0"/>
                </a:solidFill>
                <a:latin typeface="Book Antiqua"/>
                <a:cs typeface="Calibri"/>
              </a:rPr>
              <a:t>Rauma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Olen </a:t>
            </a:r>
            <a:r>
              <a:rPr lang="fi-FI" sz="3200" u="sng" dirty="0">
                <a:latin typeface="Book Antiqua"/>
                <a:cs typeface="Calibri"/>
              </a:rPr>
              <a:t>27</a:t>
            </a:r>
            <a:r>
              <a:rPr lang="fi-FI" sz="3200" dirty="0">
                <a:latin typeface="Book Antiqua"/>
                <a:cs typeface="Calibri"/>
              </a:rPr>
              <a:t> vuotta vanha.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am </a:t>
            </a:r>
            <a:r>
              <a:rPr lang="fi-FI" sz="3200" u="sng" dirty="0">
                <a:solidFill>
                  <a:srgbClr val="7030A0"/>
                </a:solidFill>
                <a:latin typeface="Book Antiqua"/>
                <a:cs typeface="Calibri"/>
              </a:rPr>
              <a:t>27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years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old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BB5F02-7528-4297-92D5-7C4D71D5D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59135"/>
            <a:ext cx="5181600" cy="58178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Mikä sinun nimesi on?</a:t>
            </a: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What's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your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name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Missä sinä asut?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Where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do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live?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Mistä olet kotoisin?</a:t>
            </a: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Where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are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from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  <a:endParaRPr lang="fi-FI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Kuinka vanha olet?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How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old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are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366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232A92-BA12-4CAC-9E0F-D10DD2E83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Book Antiqua"/>
              </a:rPr>
              <a:t>UNIT 1: This is me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5663DB-0496-44EB-B9F3-C3B7A704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Page 14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487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EC2B3D-1811-410D-A1B5-C09F52A3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Book Antiqua"/>
              </a:rPr>
              <a:t>HOMEWORK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DC4E7D-C8EA-46B6-A6F3-5EA4200ED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dirty="0" err="1">
                <a:latin typeface="Book Antiqua"/>
                <a:cs typeface="Calibri"/>
              </a:rPr>
              <a:t>Study</a:t>
            </a:r>
            <a:r>
              <a:rPr lang="fi-FI" sz="3600" dirty="0">
                <a:latin typeface="Book Antiqua"/>
                <a:cs typeface="Calibri"/>
              </a:rPr>
              <a:t> </a:t>
            </a:r>
            <a:r>
              <a:rPr lang="fi-FI" sz="3600" dirty="0" err="1">
                <a:latin typeface="Book Antiqua"/>
                <a:cs typeface="Calibri"/>
              </a:rPr>
              <a:t>the</a:t>
            </a:r>
            <a:r>
              <a:rPr lang="fi-FI" sz="3600" dirty="0">
                <a:latin typeface="Book Antiqua"/>
                <a:cs typeface="Calibri"/>
              </a:rPr>
              <a:t> </a:t>
            </a:r>
            <a:r>
              <a:rPr lang="fi-FI" sz="3600" dirty="0" err="1">
                <a:latin typeface="Book Antiqua"/>
                <a:cs typeface="Calibri"/>
              </a:rPr>
              <a:t>phrases</a:t>
            </a:r>
            <a:r>
              <a:rPr lang="fi-FI" sz="3600" dirty="0">
                <a:latin typeface="Book Antiqua"/>
                <a:cs typeface="Calibri"/>
              </a:rPr>
              <a:t> and </a:t>
            </a:r>
            <a:r>
              <a:rPr lang="fi-FI" sz="3600" dirty="0" err="1">
                <a:latin typeface="Book Antiqua"/>
                <a:cs typeface="Calibri"/>
              </a:rPr>
              <a:t>questions</a:t>
            </a:r>
            <a:r>
              <a:rPr lang="fi-FI" sz="3600" dirty="0">
                <a:latin typeface="Book Antiqua"/>
                <a:cs typeface="Calibri"/>
              </a:rPr>
              <a:t> </a:t>
            </a:r>
            <a:r>
              <a:rPr lang="fi-FI" sz="3600" b="1" dirty="0">
                <a:solidFill>
                  <a:srgbClr val="FF0000"/>
                </a:solidFill>
                <a:latin typeface="Book Antiqua"/>
                <a:cs typeface="Calibri"/>
              </a:rPr>
              <a:t>(</a:t>
            </a:r>
            <a:r>
              <a:rPr lang="fi-FI" sz="3600" b="1" dirty="0" err="1">
                <a:solidFill>
                  <a:srgbClr val="FF0000"/>
                </a:solidFill>
                <a:latin typeface="Book Antiqua"/>
                <a:cs typeface="Calibri"/>
              </a:rPr>
              <a:t>test</a:t>
            </a:r>
            <a:r>
              <a:rPr lang="fi-FI" sz="3600" b="1" dirty="0">
                <a:solidFill>
                  <a:srgbClr val="FF0000"/>
                </a:solidFill>
                <a:latin typeface="Book Antiqua"/>
                <a:cs typeface="Calibri"/>
              </a:rPr>
              <a:t> </a:t>
            </a:r>
            <a:r>
              <a:rPr lang="fi-FI" sz="3600" b="1" dirty="0" err="1">
                <a:solidFill>
                  <a:srgbClr val="FF0000"/>
                </a:solidFill>
                <a:latin typeface="Book Antiqua"/>
                <a:cs typeface="Calibri"/>
              </a:rPr>
              <a:t>tomorrow</a:t>
            </a:r>
            <a:r>
              <a:rPr lang="fi-FI" sz="3600" b="1" dirty="0">
                <a:solidFill>
                  <a:srgbClr val="FF0000"/>
                </a:solidFill>
                <a:latin typeface="Book Antiqua"/>
                <a:cs typeface="Calibri"/>
              </a:rPr>
              <a:t>)</a:t>
            </a:r>
          </a:p>
          <a:p>
            <a:pPr marL="0" indent="0">
              <a:buNone/>
            </a:pPr>
            <a:r>
              <a:rPr lang="fi-FI" sz="3600" dirty="0">
                <a:latin typeface="Book Antiqua"/>
                <a:cs typeface="Calibri"/>
              </a:rPr>
              <a:t>Read </a:t>
            </a:r>
            <a:r>
              <a:rPr lang="fi-FI" sz="3600" dirty="0" err="1">
                <a:latin typeface="Book Antiqua"/>
                <a:cs typeface="Calibri"/>
              </a:rPr>
              <a:t>Text</a:t>
            </a:r>
            <a:r>
              <a:rPr lang="fi-FI" sz="3600" dirty="0">
                <a:latin typeface="Book Antiqua"/>
                <a:cs typeface="Calibri"/>
              </a:rPr>
              <a:t> 1 (</a:t>
            </a:r>
            <a:r>
              <a:rPr lang="fi-FI" sz="3600" dirty="0" err="1">
                <a:latin typeface="Book Antiqua"/>
                <a:cs typeface="Calibri"/>
              </a:rPr>
              <a:t>page</a:t>
            </a:r>
            <a:r>
              <a:rPr lang="fi-FI" sz="3600" dirty="0">
                <a:latin typeface="Book Antiqua"/>
                <a:cs typeface="Calibri"/>
              </a:rPr>
              <a:t> 14)</a:t>
            </a:r>
          </a:p>
        </p:txBody>
      </p:sp>
    </p:spTree>
    <p:extLst>
      <p:ext uri="{BB962C8B-B14F-4D97-AF65-F5344CB8AC3E}">
        <p14:creationId xmlns:p14="http://schemas.microsoft.com/office/powerpoint/2010/main" val="194265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D821E4-774D-48A9-AE59-E27211E3C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Book Antiqua"/>
              </a:rPr>
              <a:t>Moodle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417F76-CF4A-400F-B3E8-91121B087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pori.mrooms.net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      Porin aikuislukio</a:t>
            </a: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               EN Englanti</a:t>
            </a: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                         </a:t>
            </a:r>
            <a:r>
              <a:rPr lang="fi-FI" sz="3200" dirty="0" err="1">
                <a:latin typeface="Book Antiqua"/>
                <a:cs typeface="Calibri"/>
              </a:rPr>
              <a:t>Aipen</a:t>
            </a:r>
            <a:r>
              <a:rPr lang="fi-FI" sz="3200" dirty="0">
                <a:latin typeface="Book Antiqua"/>
                <a:cs typeface="Calibri"/>
              </a:rPr>
              <a:t> englanti NOT</a:t>
            </a: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                                     </a:t>
            </a:r>
            <a:r>
              <a:rPr lang="fi-FI" sz="3200" dirty="0" err="1">
                <a:latin typeface="Book Antiqua"/>
                <a:cs typeface="Calibri"/>
              </a:rPr>
              <a:t>key</a:t>
            </a:r>
            <a:r>
              <a:rPr lang="fi-FI" sz="3200" dirty="0">
                <a:latin typeface="Book Antiqua"/>
                <a:cs typeface="Calibri"/>
              </a:rPr>
              <a:t>: </a:t>
            </a:r>
            <a:r>
              <a:rPr lang="fi-FI" sz="3200" dirty="0" err="1">
                <a:latin typeface="Book Antiqua"/>
                <a:cs typeface="Calibri"/>
              </a:rPr>
              <a:t>aipeenglish</a:t>
            </a:r>
          </a:p>
        </p:txBody>
      </p:sp>
    </p:spTree>
    <p:extLst>
      <p:ext uri="{BB962C8B-B14F-4D97-AF65-F5344CB8AC3E}">
        <p14:creationId xmlns:p14="http://schemas.microsoft.com/office/powerpoint/2010/main" val="2410186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Laajakuva</PresentationFormat>
  <Paragraphs>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Office-teema</vt:lpstr>
      <vt:lpstr>English</vt:lpstr>
      <vt:lpstr>PowerPoint-esitys</vt:lpstr>
      <vt:lpstr>UNIT 1: This is me</vt:lpstr>
      <vt:lpstr>HOMEWORK</vt:lpstr>
      <vt:lpstr>Moodle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143</cp:revision>
  <dcterms:created xsi:type="dcterms:W3CDTF">2012-08-08T08:08:12Z</dcterms:created>
  <dcterms:modified xsi:type="dcterms:W3CDTF">2018-09-03T13:45:48Z</dcterms:modified>
</cp:coreProperties>
</file>