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ora Takaveräjä" userId="S::noora.takaveraja@edupori.fi::672339a0-0bc2-44be-895f-c87c7b560989" providerId="AD" clId="Web-{15A565C7-2A58-7EDD-DE75-AE1F6E04C983}"/>
    <pc:docChg chg="modSld">
      <pc:chgData name="Noora Takaveräjä" userId="S::noora.takaveraja@edupori.fi::672339a0-0bc2-44be-895f-c87c7b560989" providerId="AD" clId="Web-{15A565C7-2A58-7EDD-DE75-AE1F6E04C983}" dt="2018-09-04T07:25:40.511" v="7" actId="20577"/>
      <pc:docMkLst>
        <pc:docMk/>
      </pc:docMkLst>
      <pc:sldChg chg="modSp">
        <pc:chgData name="Noora Takaveräjä" userId="S::noora.takaveraja@edupori.fi::672339a0-0bc2-44be-895f-c87c7b560989" providerId="AD" clId="Web-{15A565C7-2A58-7EDD-DE75-AE1F6E04C983}" dt="2018-09-04T07:25:40.511" v="6" actId="20577"/>
        <pc:sldMkLst>
          <pc:docMk/>
          <pc:sldMk cId="2487821741" sldId="257"/>
        </pc:sldMkLst>
        <pc:spChg chg="mod">
          <ac:chgData name="Noora Takaveräjä" userId="S::noora.takaveraja@edupori.fi::672339a0-0bc2-44be-895f-c87c7b560989" providerId="AD" clId="Web-{15A565C7-2A58-7EDD-DE75-AE1F6E04C983}" dt="2018-09-04T07:25:40.511" v="6" actId="20577"/>
          <ac:spMkLst>
            <pc:docMk/>
            <pc:sldMk cId="2487821741" sldId="257"/>
            <ac:spMk id="2" creationId="{2E31FEAB-7DB8-4432-9DAB-ECAB0B9E89CA}"/>
          </ac:spMkLst>
        </pc:spChg>
      </pc:sldChg>
    </pc:docChg>
  </pc:docChgLst>
  <pc:docChgLst>
    <pc:chgData name="Noora Takaveräjä" userId="S::noora.takaveraja@edupori.fi::672339a0-0bc2-44be-895f-c87c7b560989" providerId="AD" clId="Web-{FE33C568-988B-4EBC-8255-38248A4532AA}"/>
    <pc:docChg chg="addSld modSld">
      <pc:chgData name="Noora Takaveräjä" userId="S::noora.takaveraja@edupori.fi::672339a0-0bc2-44be-895f-c87c7b560989" providerId="AD" clId="Web-{FE33C568-988B-4EBC-8255-38248A4532AA}" dt="2018-09-04T05:49:52.007" v="286" actId="20577"/>
      <pc:docMkLst>
        <pc:docMk/>
      </pc:docMkLst>
      <pc:sldChg chg="addSp modSp mod setBg setClrOvrMap">
        <pc:chgData name="Noora Takaveräjä" userId="S::noora.takaveraja@edupori.fi::672339a0-0bc2-44be-895f-c87c7b560989" providerId="AD" clId="Web-{FE33C568-988B-4EBC-8255-38248A4532AA}" dt="2018-09-04T05:46:52.377" v="234" actId="20577"/>
        <pc:sldMkLst>
          <pc:docMk/>
          <pc:sldMk cId="782385677" sldId="256"/>
        </pc:sldMkLst>
        <pc:spChg chg="mod">
          <ac:chgData name="Noora Takaveräjä" userId="S::noora.takaveraja@edupori.fi::672339a0-0bc2-44be-895f-c87c7b560989" providerId="AD" clId="Web-{FE33C568-988B-4EBC-8255-38248A4532AA}" dt="2018-09-04T05:46:41.283" v="227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Noora Takaveräjä" userId="S::noora.takaveraja@edupori.fi::672339a0-0bc2-44be-895f-c87c7b560989" providerId="AD" clId="Web-{FE33C568-988B-4EBC-8255-38248A4532AA}" dt="2018-09-04T05:46:52.377" v="234" actId="20577"/>
          <ac:spMkLst>
            <pc:docMk/>
            <pc:sldMk cId="782385677" sldId="256"/>
            <ac:spMk id="3" creationId="{00000000-0000-0000-0000-000000000000}"/>
          </ac:spMkLst>
        </pc:spChg>
        <pc:spChg chg="add">
          <ac:chgData name="Noora Takaveräjä" userId="S::noora.takaveraja@edupori.fi::672339a0-0bc2-44be-895f-c87c7b560989" providerId="AD" clId="Web-{FE33C568-988B-4EBC-8255-38248A4532AA}" dt="2018-09-04T05:46:41.283" v="227"/>
          <ac:spMkLst>
            <pc:docMk/>
            <pc:sldMk cId="782385677" sldId="256"/>
            <ac:spMk id="9" creationId="{1DB7C82F-AB7E-4F0C-B829-FA1B9C415180}"/>
          </ac:spMkLst>
        </pc:spChg>
        <pc:picChg chg="add mod">
          <ac:chgData name="Noora Takaveräjä" userId="S::noora.takaveraja@edupori.fi::672339a0-0bc2-44be-895f-c87c7b560989" providerId="AD" clId="Web-{FE33C568-988B-4EBC-8255-38248A4532AA}" dt="2018-09-04T05:46:41.283" v="227"/>
          <ac:picMkLst>
            <pc:docMk/>
            <pc:sldMk cId="782385677" sldId="256"/>
            <ac:picMk id="4" creationId="{DAA4A8A3-BF3F-421E-A397-30CC4C664874}"/>
          </ac:picMkLst>
        </pc:picChg>
      </pc:sldChg>
      <pc:sldChg chg="modSp new addAnim modAnim">
        <pc:chgData name="Noora Takaveräjä" userId="S::noora.takaveraja@edupori.fi::672339a0-0bc2-44be-895f-c87c7b560989" providerId="AD" clId="Web-{FE33C568-988B-4EBC-8255-38248A4532AA}" dt="2018-09-04T05:44:18.731" v="225"/>
        <pc:sldMkLst>
          <pc:docMk/>
          <pc:sldMk cId="2487821741" sldId="257"/>
        </pc:sldMkLst>
        <pc:spChg chg="mod">
          <ac:chgData name="Noora Takaveräjä" userId="S::noora.takaveraja@edupori.fi::672339a0-0bc2-44be-895f-c87c7b560989" providerId="AD" clId="Web-{FE33C568-988B-4EBC-8255-38248A4532AA}" dt="2018-09-04T05:44:09.981" v="222" actId="1076"/>
          <ac:spMkLst>
            <pc:docMk/>
            <pc:sldMk cId="2487821741" sldId="257"/>
            <ac:spMk id="2" creationId="{2E31FEAB-7DB8-4432-9DAB-ECAB0B9E89CA}"/>
          </ac:spMkLst>
        </pc:spChg>
        <pc:spChg chg="mod">
          <ac:chgData name="Noora Takaveräjä" userId="S::noora.takaveraja@edupori.fi::672339a0-0bc2-44be-895f-c87c7b560989" providerId="AD" clId="Web-{FE33C568-988B-4EBC-8255-38248A4532AA}" dt="2018-09-04T05:44:05.669" v="221" actId="14100"/>
          <ac:spMkLst>
            <pc:docMk/>
            <pc:sldMk cId="2487821741" sldId="257"/>
            <ac:spMk id="3" creationId="{EC31A8E7-FC2F-416F-9539-66C0FEF3255F}"/>
          </ac:spMkLst>
        </pc:spChg>
      </pc:sldChg>
      <pc:sldChg chg="modSp new">
        <pc:chgData name="Noora Takaveräjä" userId="S::noora.takaveraja@edupori.fi::672339a0-0bc2-44be-895f-c87c7b560989" providerId="AD" clId="Web-{FE33C568-988B-4EBC-8255-38248A4532AA}" dt="2018-09-04T05:49:52.007" v="285" actId="20577"/>
        <pc:sldMkLst>
          <pc:docMk/>
          <pc:sldMk cId="3680415078" sldId="258"/>
        </pc:sldMkLst>
        <pc:spChg chg="mod">
          <ac:chgData name="Noora Takaveräjä" userId="S::noora.takaveraja@edupori.fi::672339a0-0bc2-44be-895f-c87c7b560989" providerId="AD" clId="Web-{FE33C568-988B-4EBC-8255-38248A4532AA}" dt="2018-09-04T05:49:03.721" v="252" actId="20577"/>
          <ac:spMkLst>
            <pc:docMk/>
            <pc:sldMk cId="3680415078" sldId="258"/>
            <ac:spMk id="2" creationId="{EDA44D79-7C93-4DD9-9376-06E5708DF266}"/>
          </ac:spMkLst>
        </pc:spChg>
        <pc:spChg chg="mod">
          <ac:chgData name="Noora Takaveräjä" userId="S::noora.takaveraja@edupori.fi::672339a0-0bc2-44be-895f-c87c7b560989" providerId="AD" clId="Web-{FE33C568-988B-4EBC-8255-38248A4532AA}" dt="2018-09-04T05:49:52.007" v="285" actId="20577"/>
          <ac:spMkLst>
            <pc:docMk/>
            <pc:sldMk cId="3680415078" sldId="258"/>
            <ac:spMk id="3" creationId="{78F84D22-833D-4157-9517-3F4458116C18}"/>
          </ac:spMkLst>
        </pc:spChg>
      </pc:sldChg>
    </pc:docChg>
  </pc:docChgLst>
  <pc:docChgLst>
    <pc:chgData name="Noora Takaveräjä" userId="S::noora.takaveraja@edupori.fi::672339a0-0bc2-44be-895f-c87c7b560989" providerId="AD" clId="Web-{939244B7-5394-8458-AEA1-9A4C1D6E4E85}"/>
    <pc:docChg chg="modSld">
      <pc:chgData name="Noora Takaveräjä" userId="S::noora.takaveraja@edupori.fi::672339a0-0bc2-44be-895f-c87c7b560989" providerId="AD" clId="Web-{939244B7-5394-8458-AEA1-9A4C1D6E4E85}" dt="2018-09-04T08:33:08.071" v="7" actId="20577"/>
      <pc:docMkLst>
        <pc:docMk/>
      </pc:docMkLst>
      <pc:sldChg chg="modSp">
        <pc:chgData name="Noora Takaveräjä" userId="S::noora.takaveraja@edupori.fi::672339a0-0bc2-44be-895f-c87c7b560989" providerId="AD" clId="Web-{939244B7-5394-8458-AEA1-9A4C1D6E4E85}" dt="2018-09-04T08:33:08.071" v="6" actId="20577"/>
        <pc:sldMkLst>
          <pc:docMk/>
          <pc:sldMk cId="3680415078" sldId="258"/>
        </pc:sldMkLst>
        <pc:spChg chg="mod">
          <ac:chgData name="Noora Takaveräjä" userId="S::noora.takaveraja@edupori.fi::672339a0-0bc2-44be-895f-c87c7b560989" providerId="AD" clId="Web-{939244B7-5394-8458-AEA1-9A4C1D6E4E85}" dt="2018-09-04T08:33:08.071" v="6" actId="20577"/>
          <ac:spMkLst>
            <pc:docMk/>
            <pc:sldMk cId="3680415078" sldId="258"/>
            <ac:spMk id="3" creationId="{78F84D22-833D-4157-9517-3F4458116C1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4.9.2018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4.9.2018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4.9.2018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4.9.2018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4.9.2018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4.9.2018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fi-FI" dirty="0">
                <a:latin typeface="Book Antiqua"/>
                <a:cs typeface="Calibri Light"/>
              </a:rPr>
              <a:t>English</a:t>
            </a:r>
            <a:endParaRPr lang="fi-FI">
              <a:latin typeface="Book Antiqua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fi-FI" sz="3600" dirty="0">
                <a:latin typeface="Book Antiqua"/>
                <a:cs typeface="Calibri"/>
              </a:rPr>
              <a:t>4 </a:t>
            </a:r>
            <a:r>
              <a:rPr lang="fi-FI" sz="3600" dirty="0" err="1">
                <a:latin typeface="Book Antiqua"/>
                <a:cs typeface="Calibri"/>
              </a:rPr>
              <a:t>September</a:t>
            </a:r>
            <a:r>
              <a:rPr lang="fi-FI" sz="3600" dirty="0">
                <a:latin typeface="Book Antiqua"/>
                <a:cs typeface="Calibri"/>
              </a:rPr>
              <a:t> 2018</a:t>
            </a:r>
            <a:endParaRPr lang="fi-FI" sz="2800" dirty="0">
              <a:latin typeface="Book Antiqua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uva 4" descr="Kuva, joka sisältää kohteen aita, puu, ruoho, kasvi&#10;&#10;Kuvaus luotu, erittäin korkea luotettavuus">
            <a:extLst>
              <a:ext uri="{FF2B5EF4-FFF2-40B4-BE49-F238E27FC236}">
                <a16:creationId xmlns:a16="http://schemas.microsoft.com/office/drawing/2014/main" id="{DAA4A8A3-BF3F-421E-A397-30CC4C6648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59" r="546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31FEAB-7DB8-4432-9DAB-ECAB0B9E8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"/>
            <a:ext cx="10515600" cy="1325563"/>
          </a:xfrm>
        </p:spPr>
        <p:txBody>
          <a:bodyPr/>
          <a:lstStyle/>
          <a:p>
            <a:r>
              <a:rPr lang="fi-FI" dirty="0">
                <a:latin typeface="Book Antiqua"/>
              </a:rPr>
              <a:t>Tässä olen minä (sivu 14)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31A8E7-FC2F-416F-9539-66C0FEF32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324"/>
            <a:ext cx="10515600" cy="53433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3200" dirty="0">
                <a:latin typeface="Book Antiqua"/>
                <a:cs typeface="Calibri"/>
              </a:rPr>
              <a:t>Hei! Minun nimeni on Pekka Jokinen.</a:t>
            </a:r>
          </a:p>
          <a:p>
            <a:pPr marL="0" indent="0">
              <a:buNone/>
            </a:pPr>
            <a:r>
              <a:rPr lang="fi-FI" sz="3200" dirty="0">
                <a:latin typeface="Book Antiqua"/>
                <a:cs typeface="Calibri"/>
              </a:rPr>
              <a:t>Olen kotoisin Turusta, Suomesta.</a:t>
            </a:r>
          </a:p>
          <a:p>
            <a:pPr marL="0" indent="0">
              <a:buNone/>
            </a:pPr>
            <a:r>
              <a:rPr lang="fi-FI" sz="3200" dirty="0">
                <a:latin typeface="Book Antiqua"/>
                <a:cs typeface="Calibri"/>
              </a:rPr>
              <a:t>Nyt asun Helsingissä.</a:t>
            </a:r>
          </a:p>
          <a:p>
            <a:pPr marL="0" indent="0">
              <a:buNone/>
            </a:pPr>
            <a:r>
              <a:rPr lang="fi-FI" sz="3200" dirty="0">
                <a:latin typeface="Book Antiqua"/>
                <a:cs typeface="Calibri"/>
              </a:rPr>
              <a:t>Olen suomalainen.</a:t>
            </a:r>
          </a:p>
          <a:p>
            <a:pPr marL="0" indent="0">
              <a:buNone/>
            </a:pPr>
            <a:r>
              <a:rPr lang="fi-FI" sz="3200" dirty="0">
                <a:latin typeface="Book Antiqua"/>
                <a:cs typeface="Calibri"/>
              </a:rPr>
              <a:t>Puhun suomea, englantia ja vähän ruotsia.</a:t>
            </a:r>
          </a:p>
          <a:p>
            <a:pPr marL="0" indent="0">
              <a:buNone/>
            </a:pPr>
            <a:r>
              <a:rPr lang="fi-FI" sz="3200" dirty="0">
                <a:latin typeface="Book Antiqua"/>
                <a:cs typeface="Calibri"/>
              </a:rPr>
              <a:t>Olen kuusikymmentäviisi (65) vuotta vanha, ja olen eläkkeellä.</a:t>
            </a:r>
          </a:p>
          <a:p>
            <a:pPr marL="0" indent="0">
              <a:buNone/>
            </a:pPr>
            <a:r>
              <a:rPr lang="fi-FI" sz="3200" dirty="0">
                <a:latin typeface="Book Antiqua"/>
                <a:cs typeface="Calibri"/>
              </a:rPr>
              <a:t>Vaimoni Anna on amerikkalainen.</a:t>
            </a:r>
          </a:p>
          <a:p>
            <a:pPr marL="0" indent="0">
              <a:buNone/>
            </a:pPr>
            <a:r>
              <a:rPr lang="fi-FI" sz="3200" dirty="0">
                <a:latin typeface="Book Antiqua"/>
                <a:cs typeface="Calibri"/>
              </a:rPr>
              <a:t>Hän ei ole eläkkeellä. Entä sinä?</a:t>
            </a:r>
          </a:p>
        </p:txBody>
      </p:sp>
    </p:spTree>
    <p:extLst>
      <p:ext uri="{BB962C8B-B14F-4D97-AF65-F5344CB8AC3E}">
        <p14:creationId xmlns:p14="http://schemas.microsoft.com/office/powerpoint/2010/main" val="248782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A44D79-7C93-4DD9-9376-06E5708DF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>
                <a:latin typeface="Book Antiqua"/>
              </a:rPr>
              <a:t>Exercise</a:t>
            </a:r>
            <a:endParaRPr lang="fi-FI" dirty="0">
              <a:latin typeface="Book Antiqua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F84D22-833D-4157-9517-3F4458116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3200" dirty="0">
                <a:latin typeface="Book Antiqua"/>
                <a:cs typeface="Calibri"/>
              </a:rPr>
              <a:t>1., </a:t>
            </a:r>
            <a:r>
              <a:rPr lang="fi-FI" sz="3200" dirty="0" err="1">
                <a:latin typeface="Book Antiqua"/>
                <a:cs typeface="Calibri"/>
              </a:rPr>
              <a:t>page</a:t>
            </a:r>
            <a:r>
              <a:rPr lang="fi-FI" sz="3200" dirty="0">
                <a:latin typeface="Book Antiqua"/>
                <a:cs typeface="Calibri"/>
              </a:rPr>
              <a:t> </a:t>
            </a:r>
            <a:r>
              <a:rPr lang="fi-FI" sz="3200" dirty="0" smtClean="0">
                <a:latin typeface="Book Antiqua"/>
                <a:cs typeface="Calibri"/>
              </a:rPr>
              <a:t>15</a:t>
            </a:r>
            <a:endParaRPr lang="fi-FI" sz="3200" dirty="0">
              <a:latin typeface="Book Antiqua"/>
              <a:cs typeface="Calibri"/>
            </a:endParaRPr>
          </a:p>
          <a:p>
            <a:pPr marL="0" indent="0">
              <a:buNone/>
            </a:pPr>
            <a:r>
              <a:rPr lang="fi-FI" sz="3200" dirty="0" smtClean="0">
                <a:latin typeface="Book Antiqua"/>
                <a:cs typeface="Calibri"/>
              </a:rPr>
              <a:t>2., </a:t>
            </a:r>
            <a:r>
              <a:rPr lang="fi-FI" sz="3200" dirty="0" err="1" smtClean="0">
                <a:latin typeface="Book Antiqua"/>
                <a:cs typeface="Calibri"/>
              </a:rPr>
              <a:t>page</a:t>
            </a:r>
            <a:r>
              <a:rPr lang="fi-FI" sz="3200" smtClean="0">
                <a:latin typeface="Book Antiqua"/>
                <a:cs typeface="Calibri"/>
              </a:rPr>
              <a:t> 15</a:t>
            </a:r>
            <a:endParaRPr lang="fi-FI" sz="3200" dirty="0">
              <a:latin typeface="Book Antiqu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0415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Laajakuva</PresentationFormat>
  <Paragraphs>14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8" baseType="lpstr">
      <vt:lpstr>Arial</vt:lpstr>
      <vt:lpstr>Book Antiqua</vt:lpstr>
      <vt:lpstr>Calibri</vt:lpstr>
      <vt:lpstr>Calibri Light</vt:lpstr>
      <vt:lpstr>Office-teema</vt:lpstr>
      <vt:lpstr>English</vt:lpstr>
      <vt:lpstr>Tässä olen minä (sivu 14)</vt:lpstr>
      <vt:lpstr>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Noora Takaveräjä</dc:creator>
  <cp:lastModifiedBy>Noora Takaveräjä</cp:lastModifiedBy>
  <cp:revision>68</cp:revision>
  <dcterms:created xsi:type="dcterms:W3CDTF">2012-08-08T08:08:12Z</dcterms:created>
  <dcterms:modified xsi:type="dcterms:W3CDTF">2018-09-04T08:34:12Z</dcterms:modified>
</cp:coreProperties>
</file>