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ora Takaveräjä" userId="S::noora.takaveraja@edupori.fi::672339a0-0bc2-44be-895f-c87c7b560989" providerId="AD" clId="Web-{E24C01A5-FEF5-4862-980B-32643985A2E2}"/>
    <pc:docChg chg="addSld modSld">
      <pc:chgData name="Noora Takaveräjä" userId="S::noora.takaveraja@edupori.fi::672339a0-0bc2-44be-895f-c87c7b560989" providerId="AD" clId="Web-{E24C01A5-FEF5-4862-980B-32643985A2E2}" dt="2018-09-11T06:03:53.435" v="82" actId="20577"/>
      <pc:docMkLst>
        <pc:docMk/>
      </pc:docMkLst>
      <pc:sldChg chg="modSp">
        <pc:chgData name="Noora Takaveräjä" userId="S::noora.takaveraja@edupori.fi::672339a0-0bc2-44be-895f-c87c7b560989" providerId="AD" clId="Web-{E24C01A5-FEF5-4862-980B-32643985A2E2}" dt="2018-09-11T06:02:13.686" v="14" actId="20577"/>
        <pc:sldMkLst>
          <pc:docMk/>
          <pc:sldMk cId="782385677" sldId="256"/>
        </pc:sldMkLst>
        <pc:spChg chg="mod">
          <ac:chgData name="Noora Takaveräjä" userId="S::noora.takaveraja@edupori.fi::672339a0-0bc2-44be-895f-c87c7b560989" providerId="AD" clId="Web-{E24C01A5-FEF5-4862-980B-32643985A2E2}" dt="2018-09-11T05:59:20.092" v="0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Noora Takaveräjä" userId="S::noora.takaveraja@edupori.fi::672339a0-0bc2-44be-895f-c87c7b560989" providerId="AD" clId="Web-{E24C01A5-FEF5-4862-980B-32643985A2E2}" dt="2018-09-11T06:02:13.686" v="14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modSp new">
        <pc:chgData name="Noora Takaveräjä" userId="S::noora.takaveraja@edupori.fi::672339a0-0bc2-44be-895f-c87c7b560989" providerId="AD" clId="Web-{E24C01A5-FEF5-4862-980B-32643985A2E2}" dt="2018-09-11T06:03:51.841" v="80" actId="20577"/>
        <pc:sldMkLst>
          <pc:docMk/>
          <pc:sldMk cId="1484881321" sldId="257"/>
        </pc:sldMkLst>
        <pc:spChg chg="mod">
          <ac:chgData name="Noora Takaveräjä" userId="S::noora.takaveraja@edupori.fi::672339a0-0bc2-44be-895f-c87c7b560989" providerId="AD" clId="Web-{E24C01A5-FEF5-4862-980B-32643985A2E2}" dt="2018-09-11T06:02:23.092" v="21" actId="20577"/>
          <ac:spMkLst>
            <pc:docMk/>
            <pc:sldMk cId="1484881321" sldId="257"/>
            <ac:spMk id="2" creationId="{9FB0F388-A941-41D6-8629-7898DEB9BAEE}"/>
          </ac:spMkLst>
        </pc:spChg>
        <pc:spChg chg="mod">
          <ac:chgData name="Noora Takaveräjä" userId="S::noora.takaveraja@edupori.fi::672339a0-0bc2-44be-895f-c87c7b560989" providerId="AD" clId="Web-{E24C01A5-FEF5-4862-980B-32643985A2E2}" dt="2018-09-11T06:03:51.841" v="80" actId="20577"/>
          <ac:spMkLst>
            <pc:docMk/>
            <pc:sldMk cId="1484881321" sldId="257"/>
            <ac:spMk id="3" creationId="{A40DB971-2B49-405F-92DC-D50664F4482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English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>
                <a:cs typeface="Calibri"/>
              </a:rPr>
              <a:t>September</a:t>
            </a:r>
            <a:r>
              <a:rPr lang="fi-FI" dirty="0">
                <a:cs typeface="Calibri"/>
              </a:rPr>
              <a:t> 11, 2018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B0F388-A941-41D6-8629-7898DEB9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Greetings and </a:t>
            </a:r>
            <a:r>
              <a:rPr lang="fi-FI" dirty="0" err="1">
                <a:cs typeface="Calibri Light"/>
              </a:rPr>
              <a:t>pronouns</a:t>
            </a:r>
            <a:endParaRPr lang="fi-FI" dirty="0" err="1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0DB971-2B49-405F-92DC-D50664F44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 dirty="0" err="1">
                <a:cs typeface="Calibri"/>
              </a:rPr>
              <a:t>Practice</a:t>
            </a:r>
            <a:r>
              <a:rPr lang="fi-FI" sz="3200" dirty="0">
                <a:cs typeface="Calibri"/>
              </a:rPr>
              <a:t> </a:t>
            </a:r>
            <a:r>
              <a:rPr lang="fi-FI" sz="3200" dirty="0" err="1">
                <a:cs typeface="Calibri"/>
              </a:rPr>
              <a:t>greetings</a:t>
            </a:r>
            <a:r>
              <a:rPr lang="fi-FI" sz="3200" dirty="0">
                <a:cs typeface="Calibri"/>
              </a:rPr>
              <a:t> (</a:t>
            </a:r>
            <a:r>
              <a:rPr lang="fi-FI" sz="3200" dirty="0" err="1">
                <a:cs typeface="Calibri"/>
              </a:rPr>
              <a:t>page</a:t>
            </a:r>
            <a:r>
              <a:rPr lang="fi-FI" sz="3200" dirty="0">
                <a:cs typeface="Calibri"/>
              </a:rPr>
              <a:t> 27)</a:t>
            </a:r>
          </a:p>
          <a:p>
            <a:pPr marL="0" indent="0">
              <a:buNone/>
            </a:pPr>
            <a:endParaRPr lang="fi-FI" sz="3200" dirty="0">
              <a:cs typeface="Calibri"/>
            </a:endParaRPr>
          </a:p>
          <a:p>
            <a:pPr marL="0" indent="0">
              <a:buNone/>
            </a:pPr>
            <a:r>
              <a:rPr lang="fi-FI" sz="3200" dirty="0" err="1">
                <a:cs typeface="Calibri"/>
              </a:rPr>
              <a:t>Practice</a:t>
            </a:r>
            <a:r>
              <a:rPr lang="fi-FI" sz="3200" dirty="0">
                <a:cs typeface="Calibri"/>
              </a:rPr>
              <a:t> </a:t>
            </a:r>
            <a:r>
              <a:rPr lang="fi-FI" sz="3200" dirty="0" err="1">
                <a:cs typeface="Calibri"/>
              </a:rPr>
              <a:t>pronouns</a:t>
            </a:r>
            <a:r>
              <a:rPr lang="fi-FI" sz="3200" dirty="0">
                <a:cs typeface="Calibri"/>
              </a:rPr>
              <a:t> (</a:t>
            </a:r>
            <a:r>
              <a:rPr lang="fi-FI" sz="3200" dirty="0" err="1">
                <a:cs typeface="Calibri"/>
              </a:rPr>
              <a:t>page</a:t>
            </a:r>
            <a:r>
              <a:rPr lang="fi-FI" sz="3200" dirty="0">
                <a:cs typeface="Calibri"/>
              </a:rPr>
              <a:t> 29) and </a:t>
            </a:r>
            <a:r>
              <a:rPr lang="fi-FI" sz="3200" dirty="0" err="1">
                <a:cs typeface="Calibri"/>
              </a:rPr>
              <a:t>do</a:t>
            </a:r>
            <a:r>
              <a:rPr lang="fi-FI" sz="3200" dirty="0">
                <a:cs typeface="Calibri"/>
              </a:rPr>
              <a:t> </a:t>
            </a:r>
            <a:r>
              <a:rPr lang="fi-FI" sz="3200" dirty="0" err="1">
                <a:cs typeface="Calibri"/>
              </a:rPr>
              <a:t>exercise</a:t>
            </a:r>
            <a:r>
              <a:rPr lang="fi-FI" sz="3200" dirty="0">
                <a:cs typeface="Calibri"/>
              </a:rPr>
              <a:t> 16 (</a:t>
            </a:r>
            <a:r>
              <a:rPr lang="fi-FI" sz="3200" dirty="0" err="1">
                <a:cs typeface="Calibri"/>
              </a:rPr>
              <a:t>page</a:t>
            </a:r>
            <a:r>
              <a:rPr lang="fi-FI" sz="3200" dirty="0">
                <a:cs typeface="Calibri"/>
              </a:rPr>
              <a:t> 30)</a:t>
            </a:r>
          </a:p>
        </p:txBody>
      </p:sp>
    </p:spTree>
    <p:extLst>
      <p:ext uri="{BB962C8B-B14F-4D97-AF65-F5344CB8AC3E}">
        <p14:creationId xmlns:p14="http://schemas.microsoft.com/office/powerpoint/2010/main" val="1484881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Laajakuva</PresentationFormat>
  <Paragraphs>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English</vt:lpstr>
      <vt:lpstr>Greetings and pronouns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Noora Takaveräjä</dc:creator>
  <cp:lastModifiedBy>Noora Takaveräjä</cp:lastModifiedBy>
  <cp:revision>9</cp:revision>
  <dcterms:created xsi:type="dcterms:W3CDTF">2012-08-08T08:08:12Z</dcterms:created>
  <dcterms:modified xsi:type="dcterms:W3CDTF">2018-09-11T06:04:15Z</dcterms:modified>
</cp:coreProperties>
</file>