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A1FE888A-59DE-4922-859F-4FC3C8D5E154}"/>
    <pc:docChg chg="addSld modSld">
      <pc:chgData name="Noora Takaveräjä" userId="S::noora.takaveraja@edupori.fi::672339a0-0bc2-44be-895f-c87c7b560989" providerId="AD" clId="Web-{A1FE888A-59DE-4922-859F-4FC3C8D5E154}" dt="2018-08-23T12:14:14.006" v="80" actId="20577"/>
      <pc:docMkLst>
        <pc:docMk/>
      </pc:docMkLst>
      <pc:sldChg chg="addSp delSp modSp mod setBg">
        <pc:chgData name="Noora Takaveräjä" userId="S::noora.takaveraja@edupori.fi::672339a0-0bc2-44be-895f-c87c7b560989" providerId="AD" clId="Web-{A1FE888A-59DE-4922-859F-4FC3C8D5E154}" dt="2018-08-23T12:02:54.228" v="19"/>
        <pc:sldMkLst>
          <pc:docMk/>
          <pc:sldMk cId="782385677" sldId="256"/>
        </pc:sldMkLst>
        <pc:spChg chg="mod">
          <ac:chgData name="Noora Takaveräjä" userId="S::noora.takaveraja@edupori.fi::672339a0-0bc2-44be-895f-c87c7b560989" providerId="AD" clId="Web-{A1FE888A-59DE-4922-859F-4FC3C8D5E154}" dt="2018-08-23T12:02:54.228" v="19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Noora Takaveräjä" userId="S::noora.takaveraja@edupori.fi::672339a0-0bc2-44be-895f-c87c7b560989" providerId="AD" clId="Web-{A1FE888A-59DE-4922-859F-4FC3C8D5E154}" dt="2018-08-23T12:02:54.228" v="19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Noora Takaveräjä" userId="S::noora.takaveraja@edupori.fi::672339a0-0bc2-44be-895f-c87c7b560989" providerId="AD" clId="Web-{A1FE888A-59DE-4922-859F-4FC3C8D5E154}" dt="2018-08-23T12:02:54.228" v="19"/>
          <ac:spMkLst>
            <pc:docMk/>
            <pc:sldMk cId="782385677" sldId="256"/>
            <ac:spMk id="11" creationId="{AB45A142-4255-493C-8284-5D566C121B10}"/>
          </ac:spMkLst>
        </pc:spChg>
        <pc:picChg chg="add del mod">
          <ac:chgData name="Noora Takaveräjä" userId="S::noora.takaveraja@edupori.fi::672339a0-0bc2-44be-895f-c87c7b560989" providerId="AD" clId="Web-{A1FE888A-59DE-4922-859F-4FC3C8D5E154}" dt="2018-08-23T12:02:02.728" v="17"/>
          <ac:picMkLst>
            <pc:docMk/>
            <pc:sldMk cId="782385677" sldId="256"/>
            <ac:picMk id="4" creationId="{31D32BB5-9F7B-49BC-8315-7CF0A40FB17D}"/>
          </ac:picMkLst>
        </pc:picChg>
        <pc:picChg chg="add mod">
          <ac:chgData name="Noora Takaveräjä" userId="S::noora.takaveraja@edupori.fi::672339a0-0bc2-44be-895f-c87c7b560989" providerId="AD" clId="Web-{A1FE888A-59DE-4922-859F-4FC3C8D5E154}" dt="2018-08-23T12:02:54.228" v="19"/>
          <ac:picMkLst>
            <pc:docMk/>
            <pc:sldMk cId="782385677" sldId="256"/>
            <ac:picMk id="6" creationId="{01FD46E5-6F2B-451D-9FBD-B91B8E0872FB}"/>
          </ac:picMkLst>
        </pc:picChg>
        <pc:cxnChg chg="add">
          <ac:chgData name="Noora Takaveräjä" userId="S::noora.takaveraja@edupori.fi::672339a0-0bc2-44be-895f-c87c7b560989" providerId="AD" clId="Web-{A1FE888A-59DE-4922-859F-4FC3C8D5E154}" dt="2018-08-23T12:02:54.228" v="19"/>
          <ac:cxnSpMkLst>
            <pc:docMk/>
            <pc:sldMk cId="782385677" sldId="256"/>
            <ac:cxnSpMk id="13" creationId="{38FB9660-F42F-4313-BBC4-47C007FE484C}"/>
          </ac:cxnSpMkLst>
        </pc:cxnChg>
      </pc:sldChg>
      <pc:sldChg chg="modSp new">
        <pc:chgData name="Noora Takaveräjä" userId="S::noora.takaveraja@edupori.fi::672339a0-0bc2-44be-895f-c87c7b560989" providerId="AD" clId="Web-{A1FE888A-59DE-4922-859F-4FC3C8D5E154}" dt="2018-08-23T12:14:14.006" v="79" actId="20577"/>
        <pc:sldMkLst>
          <pc:docMk/>
          <pc:sldMk cId="2923835578" sldId="257"/>
        </pc:sldMkLst>
        <pc:spChg chg="mod">
          <ac:chgData name="Noora Takaveräjä" userId="S::noora.takaveraja@edupori.fi::672339a0-0bc2-44be-895f-c87c7b560989" providerId="AD" clId="Web-{A1FE888A-59DE-4922-859F-4FC3C8D5E154}" dt="2018-08-23T12:14:14.006" v="79" actId="20577"/>
          <ac:spMkLst>
            <pc:docMk/>
            <pc:sldMk cId="2923835578" sldId="257"/>
            <ac:spMk id="3" creationId="{8728B6DD-39F3-4B77-9414-9B9A1B04DD34}"/>
          </ac:spMkLst>
        </pc:spChg>
      </pc:sldChg>
    </pc:docChg>
  </pc:docChgLst>
  <pc:docChgLst>
    <pc:chgData name="Noora Takaveräjä" userId="S::noora.takaveraja@edupori.fi::672339a0-0bc2-44be-895f-c87c7b560989" providerId="AD" clId="Web-{AFC85FCC-A892-0052-FF27-240B2E5EBA81}"/>
    <pc:docChg chg="addSld modSld">
      <pc:chgData name="Noora Takaveräjä" userId="S::noora.takaveraja@edupori.fi::672339a0-0bc2-44be-895f-c87c7b560989" providerId="AD" clId="Web-{AFC85FCC-A892-0052-FF27-240B2E5EBA81}" dt="2018-08-27T07:24:07.749" v="157" actId="20577"/>
      <pc:docMkLst>
        <pc:docMk/>
      </pc:docMkLst>
      <pc:sldChg chg="modSp addAnim modAnim">
        <pc:chgData name="Noora Takaveräjä" userId="S::noora.takaveraja@edupori.fi::672339a0-0bc2-44be-895f-c87c7b560989" providerId="AD" clId="Web-{AFC85FCC-A892-0052-FF27-240B2E5EBA81}" dt="2018-08-27T07:12:13.197" v="57"/>
        <pc:sldMkLst>
          <pc:docMk/>
          <pc:sldMk cId="2923835578" sldId="257"/>
        </pc:sldMkLst>
        <pc:spChg chg="mod">
          <ac:chgData name="Noora Takaveräjä" userId="S::noora.takaveraja@edupori.fi::672339a0-0bc2-44be-895f-c87c7b560989" providerId="AD" clId="Web-{AFC85FCC-A892-0052-FF27-240B2E5EBA81}" dt="2018-08-27T07:10:36.040" v="54" actId="14100"/>
          <ac:spMkLst>
            <pc:docMk/>
            <pc:sldMk cId="2923835578" sldId="257"/>
            <ac:spMk id="3" creationId="{8728B6DD-39F3-4B77-9414-9B9A1B04DD34}"/>
          </ac:spMkLst>
        </pc:spChg>
      </pc:sldChg>
      <pc:sldChg chg="addSp delSp modSp new">
        <pc:chgData name="Noora Takaveräjä" userId="S::noora.takaveraja@edupori.fi::672339a0-0bc2-44be-895f-c87c7b560989" providerId="AD" clId="Web-{AFC85FCC-A892-0052-FF27-240B2E5EBA81}" dt="2018-08-27T07:13:16.057" v="65" actId="1076"/>
        <pc:sldMkLst>
          <pc:docMk/>
          <pc:sldMk cId="264562708" sldId="258"/>
        </pc:sldMkLst>
        <pc:spChg chg="del">
          <ac:chgData name="Noora Takaveräjä" userId="S::noora.takaveraja@edupori.fi::672339a0-0bc2-44be-895f-c87c7b560989" providerId="AD" clId="Web-{AFC85FCC-A892-0052-FF27-240B2E5EBA81}" dt="2018-08-27T07:12:55.932" v="59"/>
          <ac:spMkLst>
            <pc:docMk/>
            <pc:sldMk cId="264562708" sldId="258"/>
            <ac:spMk id="3" creationId="{B56EA041-7219-45B8-8F57-86300BFA7B8B}"/>
          </ac:spMkLst>
        </pc:spChg>
        <pc:picChg chg="add mod ord">
          <ac:chgData name="Noora Takaveräjä" userId="S::noora.takaveraja@edupori.fi::672339a0-0bc2-44be-895f-c87c7b560989" providerId="AD" clId="Web-{AFC85FCC-A892-0052-FF27-240B2E5EBA81}" dt="2018-08-27T07:13:16.057" v="65" actId="1076"/>
          <ac:picMkLst>
            <pc:docMk/>
            <pc:sldMk cId="264562708" sldId="258"/>
            <ac:picMk id="4" creationId="{7B070D73-0881-467B-A59C-B7A733688818}"/>
          </ac:picMkLst>
        </pc:picChg>
      </pc:sldChg>
      <pc:sldChg chg="modSp new addAnim modAnim">
        <pc:chgData name="Noora Takaveräjä" userId="S::noora.takaveraja@edupori.fi::672339a0-0bc2-44be-895f-c87c7b560989" providerId="AD" clId="Web-{AFC85FCC-A892-0052-FF27-240B2E5EBA81}" dt="2018-08-27T07:22:27.358" v="155" actId="20577"/>
        <pc:sldMkLst>
          <pc:docMk/>
          <pc:sldMk cId="1271932084" sldId="259"/>
        </pc:sldMkLst>
        <pc:spChg chg="mod">
          <ac:chgData name="Noora Takaveräjä" userId="S::noora.takaveraja@edupori.fi::672339a0-0bc2-44be-895f-c87c7b560989" providerId="AD" clId="Web-{AFC85FCC-A892-0052-FF27-240B2E5EBA81}" dt="2018-08-27T07:16:55.121" v="92" actId="20577"/>
          <ac:spMkLst>
            <pc:docMk/>
            <pc:sldMk cId="1271932084" sldId="259"/>
            <ac:spMk id="2" creationId="{2424830C-18D8-4A67-AFC0-AA2C28A9985F}"/>
          </ac:spMkLst>
        </pc:spChg>
        <pc:spChg chg="mod">
          <ac:chgData name="Noora Takaveräjä" userId="S::noora.takaveraja@edupori.fi::672339a0-0bc2-44be-895f-c87c7b560989" providerId="AD" clId="Web-{AFC85FCC-A892-0052-FF27-240B2E5EBA81}" dt="2018-08-27T07:22:27.358" v="155" actId="20577"/>
          <ac:spMkLst>
            <pc:docMk/>
            <pc:sldMk cId="1271932084" sldId="259"/>
            <ac:spMk id="3" creationId="{57EA20DC-B379-4699-BBE8-BC3E314B4661}"/>
          </ac:spMkLst>
        </pc:spChg>
      </pc:sldChg>
    </pc:docChg>
  </pc:docChgLst>
  <pc:docChgLst>
    <pc:chgData name="Noora Takaveräjä" userId="S::noora.takaveraja@edupori.fi::672339a0-0bc2-44be-895f-c87c7b560989" providerId="AD" clId="Web-{A31CCA74-1414-D624-62C3-529FDDBA4E6B}"/>
    <pc:docChg chg="sldOrd">
      <pc:chgData name="Noora Takaveräjä" userId="S::noora.takaveraja@edupori.fi::672339a0-0bc2-44be-895f-c87c7b560989" providerId="AD" clId="Web-{A31CCA74-1414-D624-62C3-529FDDBA4E6B}" dt="2018-08-27T10:50:07.673" v="0"/>
      <pc:docMkLst>
        <pc:docMk/>
      </pc:docMkLst>
      <pc:sldChg chg="ord">
        <pc:chgData name="Noora Takaveräjä" userId="S::noora.takaveraja@edupori.fi::672339a0-0bc2-44be-895f-c87c7b560989" providerId="AD" clId="Web-{A31CCA74-1414-D624-62C3-529FDDBA4E6B}" dt="2018-08-27T10:50:07.673" v="0"/>
        <pc:sldMkLst>
          <pc:docMk/>
          <pc:sldMk cId="26456270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31.8.2018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fi-FI" sz="4800">
                <a:solidFill>
                  <a:srgbClr val="FFFFFF"/>
                </a:solidFill>
                <a:latin typeface="Book Antiqua"/>
                <a:cs typeface="Calibri Light"/>
              </a:rPr>
              <a:t>Welcome!</a:t>
            </a:r>
            <a:endParaRPr lang="fi-FI" sz="48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fi-FI" sz="20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6" descr="Kuva, joka sisältää kohteen taivas, henkilö, mies&#10;&#10;Kuvaus luotu, erittäin korkea luotettavuus">
            <a:extLst>
              <a:ext uri="{FF2B5EF4-FFF2-40B4-BE49-F238E27FC236}">
                <a16:creationId xmlns:a16="http://schemas.microsoft.com/office/drawing/2014/main" id="{01FD46E5-6F2B-451D-9FBD-B91B8E08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221150"/>
            <a:ext cx="6553545" cy="44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D1EBD7-A6AE-4F5C-AB39-693631F9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 descr="Kuva, joka sisältää kohteen merkki&#10;&#10;Kuvaus luotu, erittäin korkea luotettavuus">
            <a:extLst>
              <a:ext uri="{FF2B5EF4-FFF2-40B4-BE49-F238E27FC236}">
                <a16:creationId xmlns:a16="http://schemas.microsoft.com/office/drawing/2014/main" id="{7B070D73-0881-467B-A59C-B7A733688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720" y="284298"/>
            <a:ext cx="6312557" cy="63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0CA9D-DB83-4144-99D7-F63870C2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8B6DD-39F3-4B77-9414-9B9A1B04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927"/>
            <a:ext cx="10515600" cy="5559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Book Antiqua"/>
                <a:cs typeface="Calibri"/>
              </a:rPr>
              <a:t>My </a:t>
            </a:r>
            <a:r>
              <a:rPr lang="fi-FI" sz="3600" dirty="0" err="1">
                <a:latin typeface="Book Antiqua"/>
                <a:cs typeface="Calibri"/>
              </a:rPr>
              <a:t>name</a:t>
            </a:r>
            <a:r>
              <a:rPr lang="fi-FI" sz="3600" dirty="0">
                <a:latin typeface="Book Antiqua"/>
                <a:cs typeface="Calibri"/>
              </a:rPr>
              <a:t> is Noora. </a:t>
            </a:r>
            <a:r>
              <a:rPr lang="fi-FI" sz="3600" dirty="0" err="1">
                <a:latin typeface="Book Antiqua"/>
                <a:cs typeface="Calibri"/>
              </a:rPr>
              <a:t>What's</a:t>
            </a:r>
            <a:r>
              <a:rPr lang="fi-FI" sz="3600" dirty="0">
                <a:latin typeface="Book Antiqua"/>
                <a:cs typeface="Calibri"/>
              </a:rPr>
              <a:t> </a:t>
            </a:r>
            <a:r>
              <a:rPr lang="fi-FI" sz="3600" dirty="0" err="1">
                <a:latin typeface="Book Antiqua"/>
                <a:cs typeface="Calibri"/>
              </a:rPr>
              <a:t>your</a:t>
            </a:r>
            <a:r>
              <a:rPr lang="fi-FI" sz="3600" dirty="0">
                <a:latin typeface="Book Antiqua"/>
                <a:cs typeface="Calibri"/>
              </a:rPr>
              <a:t> </a:t>
            </a:r>
            <a:r>
              <a:rPr lang="fi-FI" sz="3600" dirty="0" err="1">
                <a:latin typeface="Book Antiqua"/>
                <a:cs typeface="Calibri"/>
              </a:rPr>
              <a:t>name</a:t>
            </a:r>
            <a:r>
              <a:rPr lang="fi-FI" sz="3600" dirty="0">
                <a:latin typeface="Book Antiqua"/>
                <a:cs typeface="Calibri"/>
              </a:rPr>
              <a:t>?</a:t>
            </a:r>
            <a:endParaRPr lang="fi-FI" sz="3600">
              <a:latin typeface="Calibri"/>
              <a:cs typeface="Calibri"/>
            </a:endParaRPr>
          </a:p>
          <a:p>
            <a:pPr marL="0" indent="0">
              <a:buNone/>
            </a:pPr>
            <a:endParaRPr lang="fi-FI" sz="36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600" dirty="0">
                <a:latin typeface="Book Antiqua"/>
                <a:cs typeface="Calibri"/>
              </a:rPr>
              <a:t>I am 27 </a:t>
            </a:r>
            <a:r>
              <a:rPr lang="fi-FI" sz="3600" err="1">
                <a:latin typeface="Book Antiqua"/>
                <a:cs typeface="Calibri"/>
              </a:rPr>
              <a:t>years</a:t>
            </a:r>
            <a:r>
              <a:rPr lang="fi-FI" sz="3600" dirty="0">
                <a:latin typeface="Book Antiqua"/>
                <a:cs typeface="Calibri"/>
              </a:rPr>
              <a:t> </a:t>
            </a:r>
            <a:r>
              <a:rPr lang="fi-FI" sz="3600" err="1">
                <a:latin typeface="Book Antiqua"/>
                <a:cs typeface="Calibri"/>
              </a:rPr>
              <a:t>old</a:t>
            </a:r>
            <a:r>
              <a:rPr lang="fi-FI" sz="3600" dirty="0">
                <a:latin typeface="Book Antiqua"/>
                <a:cs typeface="Calibri"/>
              </a:rPr>
              <a:t>. How </a:t>
            </a:r>
            <a:r>
              <a:rPr lang="fi-FI" sz="3600" err="1">
                <a:latin typeface="Book Antiqua"/>
                <a:cs typeface="Calibri"/>
              </a:rPr>
              <a:t>old</a:t>
            </a:r>
            <a:r>
              <a:rPr lang="fi-FI" sz="3600" dirty="0">
                <a:latin typeface="Book Antiqua"/>
                <a:cs typeface="Calibri"/>
              </a:rPr>
              <a:t> </a:t>
            </a:r>
            <a:r>
              <a:rPr lang="fi-FI" sz="3600" err="1">
                <a:latin typeface="Book Antiqua"/>
                <a:cs typeface="Calibri"/>
              </a:rPr>
              <a:t>are</a:t>
            </a:r>
            <a:r>
              <a:rPr lang="fi-FI" sz="3600" dirty="0">
                <a:latin typeface="Book Antiqua"/>
                <a:cs typeface="Calibri"/>
              </a:rPr>
              <a:t> </a:t>
            </a:r>
            <a:r>
              <a:rPr lang="fi-FI" sz="3600" err="1">
                <a:latin typeface="Book Antiqua"/>
                <a:cs typeface="Calibri"/>
              </a:rPr>
              <a:t>you</a:t>
            </a:r>
            <a:r>
              <a:rPr lang="fi-FI" sz="3600" dirty="0">
                <a:latin typeface="Book Antiqua"/>
                <a:cs typeface="Calibri"/>
              </a:rPr>
              <a:t>?</a:t>
            </a:r>
          </a:p>
          <a:p>
            <a:pPr marL="0" indent="0">
              <a:buNone/>
            </a:pPr>
            <a:endParaRPr lang="fi-FI" sz="36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600" dirty="0">
                <a:latin typeface="Book Antiqua"/>
                <a:cs typeface="Calibri"/>
              </a:rPr>
              <a:t>I </a:t>
            </a:r>
            <a:r>
              <a:rPr lang="fi-FI" sz="3600" err="1">
                <a:latin typeface="Book Antiqua"/>
                <a:cs typeface="Calibri"/>
              </a:rPr>
              <a:t>speak</a:t>
            </a:r>
            <a:r>
              <a:rPr lang="fi-FI" sz="3600" dirty="0">
                <a:latin typeface="Book Antiqua"/>
                <a:cs typeface="Calibri"/>
              </a:rPr>
              <a:t> English, </a:t>
            </a:r>
            <a:r>
              <a:rPr lang="fi-FI" sz="3600" err="1">
                <a:latin typeface="Book Antiqua"/>
                <a:cs typeface="Calibri"/>
              </a:rPr>
              <a:t>Finnish</a:t>
            </a:r>
            <a:r>
              <a:rPr lang="fi-FI" sz="3600" dirty="0">
                <a:latin typeface="Book Antiqua"/>
                <a:cs typeface="Calibri"/>
              </a:rPr>
              <a:t> and </a:t>
            </a:r>
            <a:r>
              <a:rPr lang="fi-FI" sz="3600" err="1">
                <a:latin typeface="Book Antiqua"/>
                <a:cs typeface="Calibri"/>
              </a:rPr>
              <a:t>Swedish</a:t>
            </a:r>
            <a:r>
              <a:rPr lang="fi-FI" sz="3600" dirty="0">
                <a:latin typeface="Book Antiqua"/>
                <a:cs typeface="Calibri"/>
              </a:rPr>
              <a:t>. And </a:t>
            </a:r>
            <a:r>
              <a:rPr lang="fi-FI" sz="3600" err="1">
                <a:latin typeface="Book Antiqua"/>
                <a:cs typeface="Calibri"/>
              </a:rPr>
              <a:t>you</a:t>
            </a:r>
            <a:r>
              <a:rPr lang="fi-FI" sz="3600" dirty="0">
                <a:latin typeface="Book Antiqua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38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4830C-18D8-4A67-AFC0-AA2C28A9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>
                <a:solidFill>
                  <a:srgbClr val="FF0000"/>
                </a:solidFill>
                <a:latin typeface="Book Antiqua"/>
                <a:cs typeface="Calibri Light"/>
              </a:rPr>
              <a:t>ENGLISH</a:t>
            </a:r>
            <a:r>
              <a:rPr lang="fi-FI" sz="6000" dirty="0">
                <a:solidFill>
                  <a:srgbClr val="FF0000"/>
                </a:solidFill>
                <a:latin typeface="Book Antiqua"/>
              </a:rPr>
              <a:t>?</a:t>
            </a:r>
            <a:endParaRPr lang="fi-FI" dirty="0">
              <a:latin typeface="Book Antiqu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EA20DC-B379-4699-BBE8-BC3E314B4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3600" dirty="0" err="1">
                <a:latin typeface="Book Antiqua"/>
                <a:cs typeface="Calibri"/>
              </a:rPr>
              <a:t>Your</a:t>
            </a:r>
            <a:r>
              <a:rPr lang="fi-FI" sz="3600" dirty="0">
                <a:latin typeface="Book Antiqua"/>
                <a:cs typeface="Calibri"/>
              </a:rPr>
              <a:t> English </a:t>
            </a:r>
            <a:r>
              <a:rPr lang="fi-FI" sz="3600" dirty="0" err="1">
                <a:latin typeface="Book Antiqua"/>
                <a:cs typeface="Calibri"/>
              </a:rPr>
              <a:t>studies</a:t>
            </a:r>
            <a:r>
              <a:rPr lang="fi-FI" sz="3600" dirty="0">
                <a:latin typeface="Book Antiqua"/>
                <a:cs typeface="Calibri"/>
              </a:rPr>
              <a:t> </a:t>
            </a:r>
            <a:r>
              <a:rPr lang="fi-FI" sz="3600" dirty="0" err="1">
                <a:latin typeface="Book Antiqua"/>
                <a:cs typeface="Calibri"/>
              </a:rPr>
              <a:t>before</a:t>
            </a:r>
            <a:r>
              <a:rPr lang="fi-FI" sz="3600" dirty="0">
                <a:latin typeface="Book Antiqua"/>
                <a:cs typeface="Calibri"/>
              </a:rPr>
              <a:t>?</a:t>
            </a:r>
            <a:endParaRPr lang="fi-FI" dirty="0"/>
          </a:p>
          <a:p>
            <a:pPr marL="0" indent="0">
              <a:lnSpc>
                <a:spcPct val="150000"/>
              </a:lnSpc>
              <a:buNone/>
            </a:pPr>
            <a:r>
              <a:rPr lang="fi-FI" sz="3600" err="1">
                <a:latin typeface="Book Antiqua"/>
                <a:cs typeface="Calibri"/>
              </a:rPr>
              <a:t>Why</a:t>
            </a:r>
            <a:r>
              <a:rPr lang="fi-FI" sz="3600" dirty="0">
                <a:latin typeface="Book Antiqua"/>
                <a:cs typeface="Calibri"/>
              </a:rPr>
              <a:t> English?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3600" dirty="0">
                <a:latin typeface="Book Antiqua"/>
                <a:cs typeface="Calibri"/>
              </a:rPr>
              <a:t>       </a:t>
            </a:r>
            <a:r>
              <a:rPr lang="fi-FI" sz="3600" dirty="0">
                <a:solidFill>
                  <a:srgbClr val="0070C0"/>
                </a:solidFill>
                <a:latin typeface="Book Antiqua"/>
                <a:cs typeface="Calibri"/>
              </a:rPr>
              <a:t>LINGUA FRANCA</a:t>
            </a:r>
          </a:p>
        </p:txBody>
      </p:sp>
    </p:spTree>
    <p:extLst>
      <p:ext uri="{BB962C8B-B14F-4D97-AF65-F5344CB8AC3E}">
        <p14:creationId xmlns:p14="http://schemas.microsoft.com/office/powerpoint/2010/main" val="12719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Laajakuva</PresentationFormat>
  <Paragraphs>10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Office-teema</vt:lpstr>
      <vt:lpstr>Welcome!</vt:lpstr>
      <vt:lpstr>PowerPoint-esitys</vt:lpstr>
      <vt:lpstr>PowerPoint-esitys</vt:lpstr>
      <vt:lpstr>ENGLISH?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29</cp:revision>
  <dcterms:created xsi:type="dcterms:W3CDTF">2012-08-08T08:08:12Z</dcterms:created>
  <dcterms:modified xsi:type="dcterms:W3CDTF">2018-08-31T06:19:15Z</dcterms:modified>
</cp:coreProperties>
</file>