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ora Takaveräjä" userId="S::noora.takaveraja@edupori.fi::672339a0-0bc2-44be-895f-c87c7b560989" providerId="AD" clId="Web-{5602B996-E1E9-988B-EC43-D4C22B924325}"/>
    <pc:docChg chg="modSld">
      <pc:chgData name="Noora Takaveräjä" userId="S::noora.takaveraja@edupori.fi::672339a0-0bc2-44be-895f-c87c7b560989" providerId="AD" clId="Web-{5602B996-E1E9-988B-EC43-D4C22B924325}" dt="2018-09-10T06:43:45.035" v="29" actId="20577"/>
      <pc:docMkLst>
        <pc:docMk/>
      </pc:docMkLst>
      <pc:sldChg chg="modSp">
        <pc:chgData name="Noora Takaveräjä" userId="S::noora.takaveraja@edupori.fi::672339a0-0bc2-44be-895f-c87c7b560989" providerId="AD" clId="Web-{5602B996-E1E9-988B-EC43-D4C22B924325}" dt="2018-09-10T06:43:45.035" v="28" actId="20577"/>
        <pc:sldMkLst>
          <pc:docMk/>
          <pc:sldMk cId="2714084757" sldId="258"/>
        </pc:sldMkLst>
        <pc:spChg chg="mod">
          <ac:chgData name="Noora Takaveräjä" userId="S::noora.takaveraja@edupori.fi::672339a0-0bc2-44be-895f-c87c7b560989" providerId="AD" clId="Web-{5602B996-E1E9-988B-EC43-D4C22B924325}" dt="2018-09-10T06:43:45.035" v="28" actId="20577"/>
          <ac:spMkLst>
            <pc:docMk/>
            <pc:sldMk cId="2714084757" sldId="258"/>
            <ac:spMk id="3" creationId="{F3F57B8A-1117-4927-A49B-2C16760F02A9}"/>
          </ac:spMkLst>
        </pc:spChg>
      </pc:sldChg>
    </pc:docChg>
  </pc:docChgLst>
  <pc:docChgLst>
    <pc:chgData name="Noora Takaveräjä" userId="S::noora.takaveraja@edupori.fi::672339a0-0bc2-44be-895f-c87c7b560989" providerId="AD" clId="Web-{15D62340-0BC3-4C2A-831B-0D667BB0F7BB}"/>
    <pc:docChg chg="addSld modSld">
      <pc:chgData name="Noora Takaveräjä" userId="S::noora.takaveraja@edupori.fi::672339a0-0bc2-44be-895f-c87c7b560989" providerId="AD" clId="Web-{15D62340-0BC3-4C2A-831B-0D667BB0F7BB}" dt="2018-09-07T08:15:48.683" v="179" actId="20577"/>
      <pc:docMkLst>
        <pc:docMk/>
      </pc:docMkLst>
      <pc:sldChg chg="modSp">
        <pc:chgData name="Noora Takaveräjä" userId="S::noora.takaveraja@edupori.fi::672339a0-0bc2-44be-895f-c87c7b560989" providerId="AD" clId="Web-{15D62340-0BC3-4C2A-831B-0D667BB0F7BB}" dt="2018-09-07T08:11:05.154" v="19" actId="20577"/>
        <pc:sldMkLst>
          <pc:docMk/>
          <pc:sldMk cId="782385677" sldId="256"/>
        </pc:sldMkLst>
        <pc:spChg chg="mod">
          <ac:chgData name="Noora Takaveräjä" userId="S::noora.takaveraja@edupori.fi::672339a0-0bc2-44be-895f-c87c7b560989" providerId="AD" clId="Web-{15D62340-0BC3-4C2A-831B-0D667BB0F7BB}" dt="2018-09-07T08:10:48.717" v="6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Noora Takaveräjä" userId="S::noora.takaveraja@edupori.fi::672339a0-0bc2-44be-895f-c87c7b560989" providerId="AD" clId="Web-{15D62340-0BC3-4C2A-831B-0D667BB0F7BB}" dt="2018-09-07T08:11:05.154" v="19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 new">
        <pc:chgData name="Noora Takaveräjä" userId="S::noora.takaveraja@edupori.fi::672339a0-0bc2-44be-895f-c87c7b560989" providerId="AD" clId="Web-{15D62340-0BC3-4C2A-831B-0D667BB0F7BB}" dt="2018-09-07T08:11:49.810" v="48" actId="20577"/>
        <pc:sldMkLst>
          <pc:docMk/>
          <pc:sldMk cId="3608036053" sldId="257"/>
        </pc:sldMkLst>
        <pc:spChg chg="mod">
          <ac:chgData name="Noora Takaveräjä" userId="S::noora.takaveraja@edupori.fi::672339a0-0bc2-44be-895f-c87c7b560989" providerId="AD" clId="Web-{15D62340-0BC3-4C2A-831B-0D667BB0F7BB}" dt="2018-09-07T08:11:26.045" v="29" actId="20577"/>
          <ac:spMkLst>
            <pc:docMk/>
            <pc:sldMk cId="3608036053" sldId="257"/>
            <ac:spMk id="2" creationId="{6E74B405-0E4F-4550-9DB2-F606B1D4F3B7}"/>
          </ac:spMkLst>
        </pc:spChg>
        <pc:spChg chg="mod">
          <ac:chgData name="Noora Takaveräjä" userId="S::noora.takaveraja@edupori.fi::672339a0-0bc2-44be-895f-c87c7b560989" providerId="AD" clId="Web-{15D62340-0BC3-4C2A-831B-0D667BB0F7BB}" dt="2018-09-07T08:11:49.810" v="48" actId="20577"/>
          <ac:spMkLst>
            <pc:docMk/>
            <pc:sldMk cId="3608036053" sldId="257"/>
            <ac:spMk id="3" creationId="{8FDBD9E2-C3DA-498C-A2F5-58A414F2F43C}"/>
          </ac:spMkLst>
        </pc:spChg>
      </pc:sldChg>
      <pc:sldChg chg="modSp new">
        <pc:chgData name="Noora Takaveräjä" userId="S::noora.takaveraja@edupori.fi::672339a0-0bc2-44be-895f-c87c7b560989" providerId="AD" clId="Web-{15D62340-0BC3-4C2A-831B-0D667BB0F7BB}" dt="2018-09-07T08:14:36.542" v="177" actId="20577"/>
        <pc:sldMkLst>
          <pc:docMk/>
          <pc:sldMk cId="2714084757" sldId="258"/>
        </pc:sldMkLst>
        <pc:spChg chg="mod">
          <ac:chgData name="Noora Takaveräjä" userId="S::noora.takaveraja@edupori.fi::672339a0-0bc2-44be-895f-c87c7b560989" providerId="AD" clId="Web-{15D62340-0BC3-4C2A-831B-0D667BB0F7BB}" dt="2018-09-07T08:14:25.371" v="160" actId="20577"/>
          <ac:spMkLst>
            <pc:docMk/>
            <pc:sldMk cId="2714084757" sldId="258"/>
            <ac:spMk id="2" creationId="{29BFFF69-F627-46F7-A157-8461218E9B0F}"/>
          </ac:spMkLst>
        </pc:spChg>
        <pc:spChg chg="mod">
          <ac:chgData name="Noora Takaveräjä" userId="S::noora.takaveraja@edupori.fi::672339a0-0bc2-44be-895f-c87c7b560989" providerId="AD" clId="Web-{15D62340-0BC3-4C2A-831B-0D667BB0F7BB}" dt="2018-09-07T08:14:36.542" v="177" actId="20577"/>
          <ac:spMkLst>
            <pc:docMk/>
            <pc:sldMk cId="2714084757" sldId="258"/>
            <ac:spMk id="3" creationId="{F3F57B8A-1117-4927-A49B-2C16760F02A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>
                <a:latin typeface="Book Antiqua"/>
              </a:rPr>
              <a:t>English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3200">
                <a:latin typeface="Book Antiqua"/>
              </a:rPr>
              <a:t>10 September, 2018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74B405-0E4F-4550-9DB2-F606B1D4F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Book Antiqua"/>
              </a:rPr>
              <a:t>Practice numbers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DBD9E2-C3DA-498C-A2F5-58A414F2F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>
                <a:latin typeface="Book Antiqua"/>
                <a:cs typeface="Calibri"/>
              </a:rPr>
              <a:t>5. b), page 20</a:t>
            </a:r>
            <a:endParaRPr lang="fi-FI" sz="3200" dirty="0">
              <a:latin typeface="Book Antiqu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803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BFFF69-F627-46F7-A157-8461218E9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84355"/>
          </a:xfrm>
        </p:spPr>
        <p:txBody>
          <a:bodyPr/>
          <a:lstStyle/>
          <a:p>
            <a:r>
              <a:rPr lang="fi-FI" dirty="0">
                <a:latin typeface="Book Antiqua"/>
              </a:rPr>
              <a:t>Practice alphabets, personal pronouns </a:t>
            </a:r>
            <a:r>
              <a:rPr lang="fi-FI">
                <a:latin typeface="Book Antiqua"/>
              </a:rPr>
              <a:t>and greetings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F57B8A-1117-4927-A49B-2C16760F0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926"/>
            <a:ext cx="10515600" cy="40350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 dirty="0">
                <a:latin typeface="Book Antiqua"/>
                <a:cs typeface="Calibri"/>
              </a:rPr>
              <a:t>Harjoittele aakkosia, persoonapronomineja ja tervehdyksiä.</a:t>
            </a:r>
          </a:p>
          <a:p>
            <a:pPr marL="0" indent="0">
              <a:buNone/>
            </a:pPr>
            <a:endParaRPr lang="fi-FI" sz="3200" dirty="0">
              <a:latin typeface="Book Antiqua"/>
              <a:cs typeface="Calibri"/>
            </a:endParaRPr>
          </a:p>
          <a:p>
            <a:pPr marL="0" indent="0">
              <a:buNone/>
            </a:pPr>
            <a:r>
              <a:rPr lang="fi-FI" sz="3200" dirty="0" err="1">
                <a:latin typeface="Book Antiqua"/>
                <a:cs typeface="Calibri"/>
              </a:rPr>
              <a:t>Alphabets</a:t>
            </a:r>
            <a:r>
              <a:rPr lang="fi-FI" sz="3200" dirty="0">
                <a:latin typeface="Book Antiqua"/>
                <a:cs typeface="Calibri"/>
              </a:rPr>
              <a:t>, </a:t>
            </a:r>
            <a:r>
              <a:rPr lang="fi-FI" sz="3200" dirty="0" err="1">
                <a:latin typeface="Book Antiqua"/>
                <a:cs typeface="Calibri"/>
              </a:rPr>
              <a:t>page</a:t>
            </a:r>
            <a:r>
              <a:rPr lang="fi-FI" sz="3200" dirty="0">
                <a:latin typeface="Book Antiqua"/>
                <a:cs typeface="Calibri"/>
              </a:rPr>
              <a:t> 25</a:t>
            </a:r>
          </a:p>
          <a:p>
            <a:pPr marL="0" indent="0">
              <a:buNone/>
            </a:pPr>
            <a:r>
              <a:rPr lang="fi-FI" sz="3200" dirty="0" err="1">
                <a:latin typeface="Book Antiqua"/>
                <a:cs typeface="Calibri"/>
              </a:rPr>
              <a:t>Pronouns</a:t>
            </a:r>
            <a:r>
              <a:rPr lang="fi-FI" sz="3200" dirty="0">
                <a:latin typeface="Book Antiqua"/>
                <a:cs typeface="Calibri"/>
              </a:rPr>
              <a:t>, </a:t>
            </a:r>
            <a:r>
              <a:rPr lang="fi-FI" sz="3200" dirty="0" err="1">
                <a:latin typeface="Book Antiqua"/>
                <a:cs typeface="Calibri"/>
              </a:rPr>
              <a:t>page</a:t>
            </a:r>
            <a:r>
              <a:rPr lang="fi-FI" sz="3200" dirty="0">
                <a:latin typeface="Book Antiqua"/>
                <a:cs typeface="Calibri"/>
              </a:rPr>
              <a:t> 29</a:t>
            </a:r>
            <a:endParaRPr lang="fi-FI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fi-FI" sz="3200" dirty="0">
                <a:latin typeface="Book Antiqua"/>
              </a:rPr>
              <a:t>Greetings, </a:t>
            </a:r>
            <a:r>
              <a:rPr lang="fi-FI" sz="3200" dirty="0" err="1">
                <a:latin typeface="Book Antiqua"/>
              </a:rPr>
              <a:t>page</a:t>
            </a:r>
            <a:r>
              <a:rPr lang="fi-FI" sz="3200" dirty="0">
                <a:latin typeface="Book Antiqua"/>
              </a:rPr>
              <a:t> 27</a:t>
            </a:r>
          </a:p>
        </p:txBody>
      </p:sp>
    </p:spTree>
    <p:extLst>
      <p:ext uri="{BB962C8B-B14F-4D97-AF65-F5344CB8AC3E}">
        <p14:creationId xmlns:p14="http://schemas.microsoft.com/office/powerpoint/2010/main" val="2714084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Laajakuva</PresentationFormat>
  <Paragraphs>10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Book Antiqua</vt:lpstr>
      <vt:lpstr>Calibri</vt:lpstr>
      <vt:lpstr>Calibri Light</vt:lpstr>
      <vt:lpstr>Office-teema</vt:lpstr>
      <vt:lpstr>English</vt:lpstr>
      <vt:lpstr>Practice numbers</vt:lpstr>
      <vt:lpstr>Practice alphabets, personal pronouns and greetings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Noora Takaveräjä</dc:creator>
  <cp:lastModifiedBy>Noora Takaveräjä</cp:lastModifiedBy>
  <cp:revision>15</cp:revision>
  <dcterms:created xsi:type="dcterms:W3CDTF">2012-08-08T08:08:12Z</dcterms:created>
  <dcterms:modified xsi:type="dcterms:W3CDTF">2018-09-11T05:58:14Z</dcterms:modified>
</cp:coreProperties>
</file>