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Takaveräjä" userId="S::noora.takaveraja@edupori.fi::672339a0-0bc2-44be-895f-c87c7b560989" providerId="AD" clId="Web-{9B7ADA03-A4D3-7E31-481A-9DD5B7B390FA}"/>
    <pc:docChg chg="addSld modSld">
      <pc:chgData name="Noora Takaveräjä" userId="S::noora.takaveraja@edupori.fi::672339a0-0bc2-44be-895f-c87c7b560989" providerId="AD" clId="Web-{9B7ADA03-A4D3-7E31-481A-9DD5B7B390FA}" dt="2018-08-27T12:47:06.499" v="202" actId="20577"/>
      <pc:docMkLst>
        <pc:docMk/>
      </pc:docMkLst>
      <pc:sldChg chg="modSp">
        <pc:chgData name="Noora Takaveräjä" userId="S::noora.takaveraja@edupori.fi::672339a0-0bc2-44be-895f-c87c7b560989" providerId="AD" clId="Web-{9B7ADA03-A4D3-7E31-481A-9DD5B7B390FA}" dt="2018-08-27T12:33:41.220" v="54" actId="20577"/>
        <pc:sldMkLst>
          <pc:docMk/>
          <pc:sldMk cId="782385677" sldId="256"/>
        </pc:sldMkLst>
        <pc:spChg chg="mod">
          <ac:chgData name="Noora Takaveräjä" userId="S::noora.takaveraja@edupori.fi::672339a0-0bc2-44be-895f-c87c7b560989" providerId="AD" clId="Web-{9B7ADA03-A4D3-7E31-481A-9DD5B7B390FA}" dt="2018-08-27T12:33:07.673" v="42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Noora Takaveräjä" userId="S::noora.takaveraja@edupori.fi::672339a0-0bc2-44be-895f-c87c7b560989" providerId="AD" clId="Web-{9B7ADA03-A4D3-7E31-481A-9DD5B7B390FA}" dt="2018-08-27T12:33:41.220" v="54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 new">
        <pc:chgData name="Noora Takaveräjä" userId="S::noora.takaveraja@edupori.fi::672339a0-0bc2-44be-895f-c87c7b560989" providerId="AD" clId="Web-{9B7ADA03-A4D3-7E31-481A-9DD5B7B390FA}" dt="2018-08-27T12:38:48.563" v="152" actId="20577"/>
        <pc:sldMkLst>
          <pc:docMk/>
          <pc:sldMk cId="771000874" sldId="257"/>
        </pc:sldMkLst>
        <pc:spChg chg="mod">
          <ac:chgData name="Noora Takaveräjä" userId="S::noora.takaveraja@edupori.fi::672339a0-0bc2-44be-895f-c87c7b560989" providerId="AD" clId="Web-{9B7ADA03-A4D3-7E31-481A-9DD5B7B390FA}" dt="2018-08-27T12:38:48.563" v="152" actId="20577"/>
          <ac:spMkLst>
            <pc:docMk/>
            <pc:sldMk cId="771000874" sldId="257"/>
            <ac:spMk id="2" creationId="{7B3F0B88-BF11-403E-A9C2-FE6A14A6C071}"/>
          </ac:spMkLst>
        </pc:spChg>
        <pc:spChg chg="del mod">
          <ac:chgData name="Noora Takaveräjä" userId="S::noora.takaveraja@edupori.fi::672339a0-0bc2-44be-895f-c87c7b560989" providerId="AD" clId="Web-{9B7ADA03-A4D3-7E31-481A-9DD5B7B390FA}" dt="2018-08-27T12:31:22.111" v="4"/>
          <ac:spMkLst>
            <pc:docMk/>
            <pc:sldMk cId="771000874" sldId="257"/>
            <ac:spMk id="3" creationId="{528871BA-67FB-4B0B-8702-2A037BB4486C}"/>
          </ac:spMkLst>
        </pc:spChg>
        <pc:spChg chg="add del mod">
          <ac:chgData name="Noora Takaveräjä" userId="S::noora.takaveraja@edupori.fi::672339a0-0bc2-44be-895f-c87c7b560989" providerId="AD" clId="Web-{9B7ADA03-A4D3-7E31-481A-9DD5B7B390FA}" dt="2018-08-27T12:32:32.064" v="24"/>
          <ac:spMkLst>
            <pc:docMk/>
            <pc:sldMk cId="771000874" sldId="257"/>
            <ac:spMk id="7" creationId="{8B03B31D-8A3B-4518-977F-D497170AB074}"/>
          </ac:spMkLst>
        </pc:spChg>
        <pc:picChg chg="add del mod ord">
          <ac:chgData name="Noora Takaveräjä" userId="S::noora.takaveraja@edupori.fi::672339a0-0bc2-44be-895f-c87c7b560989" providerId="AD" clId="Web-{9B7ADA03-A4D3-7E31-481A-9DD5B7B390FA}" dt="2018-08-27T12:31:25.955" v="5"/>
          <ac:picMkLst>
            <pc:docMk/>
            <pc:sldMk cId="771000874" sldId="257"/>
            <ac:picMk id="4" creationId="{43693A55-94E0-45F9-B3B5-613AB54A9909}"/>
          </ac:picMkLst>
        </pc:picChg>
        <pc:picChg chg="add mod ord">
          <ac:chgData name="Noora Takaveräjä" userId="S::noora.takaveraja@edupori.fi::672339a0-0bc2-44be-895f-c87c7b560989" providerId="AD" clId="Web-{9B7ADA03-A4D3-7E31-481A-9DD5B7B390FA}" dt="2018-08-27T12:32:40.003" v="26" actId="1076"/>
          <ac:picMkLst>
            <pc:docMk/>
            <pc:sldMk cId="771000874" sldId="257"/>
            <ac:picMk id="8" creationId="{29B12225-2C5D-4D79-921D-C4819E5FEE1E}"/>
          </ac:picMkLst>
        </pc:picChg>
      </pc:sldChg>
      <pc:sldChg chg="addSp modSp new addAnim modAnim">
        <pc:chgData name="Noora Takaveräjä" userId="S::noora.takaveraja@edupori.fi::672339a0-0bc2-44be-895f-c87c7b560989" providerId="AD" clId="Web-{9B7ADA03-A4D3-7E31-481A-9DD5B7B390FA}" dt="2018-08-27T12:47:06.499" v="201" actId="20577"/>
        <pc:sldMkLst>
          <pc:docMk/>
          <pc:sldMk cId="1844891443" sldId="258"/>
        </pc:sldMkLst>
        <pc:spChg chg="mod">
          <ac:chgData name="Noora Takaveräjä" userId="S::noora.takaveraja@edupori.fi::672339a0-0bc2-44be-895f-c87c7b560989" providerId="AD" clId="Web-{9B7ADA03-A4D3-7E31-481A-9DD5B7B390FA}" dt="2018-08-27T12:36:46.845" v="72" actId="20577"/>
          <ac:spMkLst>
            <pc:docMk/>
            <pc:sldMk cId="1844891443" sldId="258"/>
            <ac:spMk id="2" creationId="{B2D83E28-0032-4A30-A094-214E86E51A7E}"/>
          </ac:spMkLst>
        </pc:spChg>
        <pc:spChg chg="mod">
          <ac:chgData name="Noora Takaveräjä" userId="S::noora.takaveraja@edupori.fi::672339a0-0bc2-44be-895f-c87c7b560989" providerId="AD" clId="Web-{9B7ADA03-A4D3-7E31-481A-9DD5B7B390FA}" dt="2018-08-27T12:47:06.499" v="201" actId="20577"/>
          <ac:spMkLst>
            <pc:docMk/>
            <pc:sldMk cId="1844891443" sldId="258"/>
            <ac:spMk id="3" creationId="{B3B61E69-325A-41AA-92F2-226F66620880}"/>
          </ac:spMkLst>
        </pc:spChg>
        <pc:picChg chg="add mod">
          <ac:chgData name="Noora Takaveräjä" userId="S::noora.takaveraja@edupori.fi::672339a0-0bc2-44be-895f-c87c7b560989" providerId="AD" clId="Web-{9B7ADA03-A4D3-7E31-481A-9DD5B7B390FA}" dt="2018-08-27T12:45:28.999" v="192" actId="14100"/>
          <ac:picMkLst>
            <pc:docMk/>
            <pc:sldMk cId="1844891443" sldId="258"/>
            <ac:picMk id="4" creationId="{F22DA671-D5B8-4217-BF10-B611E2EBACC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Book Antiqua"/>
                <a:cs typeface="Calibri Light"/>
              </a:rPr>
              <a:t>English</a:t>
            </a:r>
            <a:endParaRPr lang="fi-FI" dirty="0">
              <a:latin typeface="Book Antiqua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 dirty="0" err="1">
                <a:latin typeface="Book Antiqua"/>
              </a:rPr>
              <a:t>Lesson</a:t>
            </a:r>
            <a:r>
              <a:rPr lang="fi-FI" sz="3200" dirty="0">
                <a:latin typeface="Book Antiqua"/>
              </a:rPr>
              <a:t> 2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3F0B88-BF11-403E-A9C2-FE6A14A6C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latin typeface="Book Antiqua"/>
              </a:rPr>
              <a:t>DON'T WRITE TO THE BOOK</a:t>
            </a:r>
            <a:endParaRPr lang="fi-FI" dirty="0"/>
          </a:p>
        </p:txBody>
      </p:sp>
      <p:pic>
        <p:nvPicPr>
          <p:cNvPr id="8" name="Kuva 8" descr="Kuva, joka sisältää kohteen merkki, teksti&#10;&#10;Kuvaus luotu, korkea luotettavuus">
            <a:extLst>
              <a:ext uri="{FF2B5EF4-FFF2-40B4-BE49-F238E27FC236}">
                <a16:creationId xmlns:a16="http://schemas.microsoft.com/office/drawing/2014/main" id="{29B12225-2C5D-4D79-921D-C4819E5FEE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4067" y="1581210"/>
            <a:ext cx="4538243" cy="453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0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D83E28-0032-4A30-A094-214E86E5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Book Antiqua"/>
              </a:rPr>
              <a:t>Can </a:t>
            </a:r>
            <a:r>
              <a:rPr lang="fi-FI" dirty="0" err="1">
                <a:latin typeface="Book Antiqua"/>
              </a:rPr>
              <a:t>you</a:t>
            </a:r>
            <a:r>
              <a:rPr lang="fi-FI" dirty="0">
                <a:latin typeface="Book Antiqua"/>
              </a:rPr>
              <a:t> </a:t>
            </a:r>
            <a:r>
              <a:rPr lang="fi-FI" dirty="0" err="1">
                <a:latin typeface="Book Antiqua"/>
              </a:rPr>
              <a:t>write</a:t>
            </a:r>
            <a:r>
              <a:rPr lang="fi-FI" dirty="0">
                <a:latin typeface="Book Antiqua"/>
              </a:rPr>
              <a:t> in English?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B61E69-325A-41AA-92F2-226F66620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551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Write </a:t>
            </a:r>
            <a:r>
              <a:rPr lang="fi-FI" sz="3200" dirty="0" err="1">
                <a:latin typeface="Book Antiqua"/>
                <a:cs typeface="Calibri"/>
              </a:rPr>
              <a:t>about</a:t>
            </a:r>
            <a:r>
              <a:rPr lang="fi-FI" sz="3200" dirty="0">
                <a:latin typeface="Book Antiqua"/>
                <a:cs typeface="Calibri"/>
              </a:rPr>
              <a:t> </a:t>
            </a:r>
            <a:r>
              <a:rPr lang="fi-FI" sz="3200" dirty="0" err="1">
                <a:latin typeface="Book Antiqua"/>
                <a:cs typeface="Calibri"/>
              </a:rPr>
              <a:t>your</a:t>
            </a:r>
            <a:r>
              <a:rPr lang="fi-FI" sz="3200" dirty="0">
                <a:latin typeface="Book Antiqua"/>
                <a:cs typeface="Calibri"/>
              </a:rPr>
              <a:t> life </a:t>
            </a:r>
            <a:r>
              <a:rPr lang="fi-FI" sz="3200" dirty="0" err="1">
                <a:latin typeface="Book Antiqua"/>
                <a:cs typeface="Calibri"/>
              </a:rPr>
              <a:t>or</a:t>
            </a:r>
            <a:r>
              <a:rPr lang="fi-FI" sz="3200" dirty="0">
                <a:latin typeface="Book Antiqua"/>
                <a:cs typeface="Calibri"/>
              </a:rPr>
              <a:t> </a:t>
            </a:r>
            <a:r>
              <a:rPr lang="fi-FI" sz="3200" dirty="0" err="1">
                <a:latin typeface="Book Antiqua"/>
                <a:cs typeface="Calibri"/>
              </a:rPr>
              <a:t>anything</a:t>
            </a:r>
            <a:r>
              <a:rPr lang="fi-FI" sz="3200" dirty="0">
                <a:latin typeface="Book Antiqua"/>
                <a:cs typeface="Calibri"/>
              </a:rPr>
              <a:t> </a:t>
            </a:r>
            <a:r>
              <a:rPr lang="fi-FI" sz="3200" dirty="0" err="1">
                <a:latin typeface="Book Antiqua"/>
                <a:cs typeface="Calibri"/>
              </a:rPr>
              <a:t>you</a:t>
            </a:r>
            <a:r>
              <a:rPr lang="fi-FI" sz="3200" dirty="0">
                <a:latin typeface="Book Antiqua"/>
                <a:cs typeface="Calibri"/>
              </a:rPr>
              <a:t> </a:t>
            </a:r>
            <a:r>
              <a:rPr lang="fi-FI" sz="3200" dirty="0" err="1">
                <a:latin typeface="Book Antiqua"/>
                <a:cs typeface="Calibri"/>
              </a:rPr>
              <a:t>want</a:t>
            </a:r>
            <a:r>
              <a:rPr lang="fi-FI" sz="3200" dirty="0">
                <a:latin typeface="Book Antiqua"/>
                <a:cs typeface="Calibri"/>
              </a:rPr>
              <a:t> to. 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latin typeface="Book Antiqua"/>
                <a:cs typeface="Calibri"/>
              </a:rPr>
              <a:t>Family</a:t>
            </a:r>
            <a:r>
              <a:rPr lang="fi-FI" sz="3200" dirty="0"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r>
              <a:rPr lang="fi-FI" sz="3200" dirty="0" err="1">
                <a:latin typeface="Book Antiqua"/>
                <a:cs typeface="Calibri"/>
              </a:rPr>
              <a:t>Friends</a:t>
            </a:r>
            <a:r>
              <a:rPr lang="fi-FI" sz="3200" dirty="0"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School?</a:t>
            </a:r>
          </a:p>
          <a:p>
            <a:pPr marL="0" indent="0">
              <a:buNone/>
            </a:pPr>
            <a:r>
              <a:rPr lang="fi-FI" sz="3200" dirty="0" err="1">
                <a:latin typeface="Book Antiqua"/>
                <a:cs typeface="Calibri"/>
              </a:rPr>
              <a:t>Hobbies</a:t>
            </a:r>
            <a:r>
              <a:rPr lang="fi-FI" sz="3200" dirty="0"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F22DA671-D5B8-4217-BF10-B611E2EBA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623829"/>
            <a:ext cx="4482860" cy="264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9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Office-teema</vt:lpstr>
      <vt:lpstr>English</vt:lpstr>
      <vt:lpstr>DON'T WRITE TO THE BOOK</vt:lpstr>
      <vt:lpstr>Can you write in English?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20</cp:revision>
  <dcterms:created xsi:type="dcterms:W3CDTF">2012-08-08T08:08:12Z</dcterms:created>
  <dcterms:modified xsi:type="dcterms:W3CDTF">2018-08-31T06:20:22Z</dcterms:modified>
</cp:coreProperties>
</file>