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B488DA9C-8359-4CCD-9863-1C1998A23BE7}"/>
    <pc:docChg chg="addSld delSld modSld">
      <pc:chgData name="Noora Takaveräjä" userId="S::noora.takaveraja@edupori.fi::672339a0-0bc2-44be-895f-c87c7b560989" providerId="AD" clId="Web-{B488DA9C-8359-4CCD-9863-1C1998A23BE7}" dt="2018-09-21T05:58:15.909" v="41" actId="20577"/>
      <pc:docMkLst>
        <pc:docMk/>
      </pc:docMkLst>
      <pc:sldChg chg="del">
        <pc:chgData name="Noora Takaveräjä" userId="S::noora.takaveraja@edupori.fi::672339a0-0bc2-44be-895f-c87c7b560989" providerId="AD" clId="Web-{B488DA9C-8359-4CCD-9863-1C1998A23BE7}" dt="2018-09-21T05:57:33.174" v="2"/>
        <pc:sldMkLst>
          <pc:docMk/>
          <pc:sldMk cId="782385677" sldId="256"/>
        </pc:sldMkLst>
      </pc:sldChg>
      <pc:sldChg chg="add">
        <pc:chgData name="Noora Takaveräjä" userId="S::noora.takaveraja@edupori.fi::672339a0-0bc2-44be-895f-c87c7b560989" providerId="AD" clId="Web-{B488DA9C-8359-4CCD-9863-1C1998A23BE7}" dt="2018-09-21T05:45:28.311" v="0"/>
        <pc:sldMkLst>
          <pc:docMk/>
          <pc:sldMk cId="3654541430" sldId="257"/>
        </pc:sldMkLst>
      </pc:sldChg>
      <pc:sldChg chg="add">
        <pc:chgData name="Noora Takaveräjä" userId="S::noora.takaveraja@edupori.fi::672339a0-0bc2-44be-895f-c87c7b560989" providerId="AD" clId="Web-{B488DA9C-8359-4CCD-9863-1C1998A23BE7}" dt="2018-09-21T05:46:39.281" v="1"/>
        <pc:sldMkLst>
          <pc:docMk/>
          <pc:sldMk cId="2967183898" sldId="258"/>
        </pc:sldMkLst>
      </pc:sldChg>
      <pc:sldChg chg="modSp new">
        <pc:chgData name="Noora Takaveräjä" userId="S::noora.takaveraja@edupori.fi::672339a0-0bc2-44be-895f-c87c7b560989" providerId="AD" clId="Web-{B488DA9C-8359-4CCD-9863-1C1998A23BE7}" dt="2018-09-21T05:58:15.909" v="40" actId="20577"/>
        <pc:sldMkLst>
          <pc:docMk/>
          <pc:sldMk cId="3007374657" sldId="259"/>
        </pc:sldMkLst>
        <pc:spChg chg="mod">
          <ac:chgData name="Noora Takaveräjä" userId="S::noora.takaveraja@edupori.fi::672339a0-0bc2-44be-895f-c87c7b560989" providerId="AD" clId="Web-{B488DA9C-8359-4CCD-9863-1C1998A23BE7}" dt="2018-09-21T05:58:02.206" v="20" actId="20577"/>
          <ac:spMkLst>
            <pc:docMk/>
            <pc:sldMk cId="3007374657" sldId="259"/>
            <ac:spMk id="2" creationId="{E62BE9BD-77AD-456F-B862-7698472E0E99}"/>
          </ac:spMkLst>
        </pc:spChg>
        <pc:spChg chg="mod">
          <ac:chgData name="Noora Takaveräjä" userId="S::noora.takaveraja@edupori.fi::672339a0-0bc2-44be-895f-c87c7b560989" providerId="AD" clId="Web-{B488DA9C-8359-4CCD-9863-1C1998A23BE7}" dt="2018-09-21T05:58:15.909" v="40" actId="20577"/>
          <ac:spMkLst>
            <pc:docMk/>
            <pc:sldMk cId="3007374657" sldId="259"/>
            <ac:spMk id="3" creationId="{9EC9B566-DE37-4B69-BBCA-D2E5AD5955E7}"/>
          </ac:spMkLst>
        </pc:spChg>
      </pc:sldChg>
    </pc:docChg>
  </pc:docChgLst>
  <pc:docChgLst>
    <pc:chgData name="Noora Takaveräjä" userId="S::noora.takaveraja@edupori.fi::672339a0-0bc2-44be-895f-c87c7b560989" providerId="AD" clId="Web-{E60891DB-681E-1349-DE40-9F52D59852EA}"/>
    <pc:docChg chg="modSld">
      <pc:chgData name="Noora Takaveräjä" userId="S::noora.takaveraja@edupori.fi::672339a0-0bc2-44be-895f-c87c7b560989" providerId="AD" clId="Web-{E60891DB-681E-1349-DE40-9F52D59852EA}" dt="2018-09-24T13:44:58.758" v="2" actId="20577"/>
      <pc:docMkLst>
        <pc:docMk/>
      </pc:docMkLst>
      <pc:sldChg chg="modSp">
        <pc:chgData name="Noora Takaveräjä" userId="S::noora.takaveraja@edupori.fi::672339a0-0bc2-44be-895f-c87c7b560989" providerId="AD" clId="Web-{E60891DB-681E-1349-DE40-9F52D59852EA}" dt="2018-09-24T13:44:56.117" v="0" actId="20577"/>
        <pc:sldMkLst>
          <pc:docMk/>
          <pc:sldMk cId="3007374657" sldId="259"/>
        </pc:sldMkLst>
        <pc:spChg chg="mod">
          <ac:chgData name="Noora Takaveräjä" userId="S::noora.takaveraja@edupori.fi::672339a0-0bc2-44be-895f-c87c7b560989" providerId="AD" clId="Web-{E60891DB-681E-1349-DE40-9F52D59852EA}" dt="2018-09-24T13:44:56.117" v="0" actId="20577"/>
          <ac:spMkLst>
            <pc:docMk/>
            <pc:sldMk cId="3007374657" sldId="259"/>
            <ac:spMk id="3" creationId="{9EC9B566-DE37-4B69-BBCA-D2E5AD5955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074DE-D145-411E-947F-3E3612D6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478"/>
            <a:ext cx="10515600" cy="1958166"/>
          </a:xfrm>
        </p:spPr>
        <p:txBody>
          <a:bodyPr/>
          <a:lstStyle/>
          <a:p>
            <a:r>
              <a:rPr lang="fi-FI" dirty="0">
                <a:latin typeface="Book Antiqua"/>
              </a:rPr>
              <a:t>Olen = </a:t>
            </a:r>
            <a:r>
              <a:rPr lang="fi-FI" dirty="0" err="1">
                <a:latin typeface="Book Antiqua"/>
              </a:rPr>
              <a:t>I'm</a:t>
            </a:r>
            <a:r>
              <a:rPr lang="fi-FI" dirty="0">
                <a:latin typeface="Book Antiqua"/>
              </a:rPr>
              <a:t> (I am)</a:t>
            </a:r>
            <a:br>
              <a:rPr lang="fi-FI" dirty="0">
                <a:latin typeface="Book Antiqua"/>
              </a:rPr>
            </a:br>
            <a:r>
              <a:rPr lang="fi-FI" dirty="0">
                <a:latin typeface="Book Antiqua"/>
              </a:rPr>
              <a:t>Minulla on = I </a:t>
            </a:r>
            <a:r>
              <a:rPr lang="fi-FI" dirty="0" err="1">
                <a:latin typeface="Book Antiqua"/>
              </a:rPr>
              <a:t>have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55398-F4F9-4121-AD63-AD3652C8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969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naimisissa.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eronnut.</a:t>
            </a: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Minulla on tyttöystävä.</a:t>
            </a: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Minulla on poikaystävä.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462007-0963-4281-B061-62B6CE52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370" y="1696229"/>
            <a:ext cx="5181600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 </a:t>
            </a:r>
            <a:r>
              <a:rPr lang="fi-FI" dirty="0" err="1">
                <a:latin typeface="Book Antiqua"/>
                <a:cs typeface="Calibri"/>
              </a:rPr>
              <a:t>married</a:t>
            </a:r>
            <a:r>
              <a:rPr lang="fi-FI" dirty="0">
                <a:latin typeface="Book Antiqua"/>
                <a:cs typeface="Calibri"/>
              </a:rPr>
              <a:t>. 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 </a:t>
            </a:r>
            <a:r>
              <a:rPr lang="fi-FI" dirty="0" err="1">
                <a:latin typeface="Book Antiqua"/>
                <a:cs typeface="Calibri"/>
              </a:rPr>
              <a:t>divorced</a:t>
            </a:r>
            <a:r>
              <a:rPr lang="fi-FI" dirty="0">
                <a:latin typeface="Book Antiqua"/>
                <a:cs typeface="Calibri"/>
              </a:rPr>
              <a:t>.</a:t>
            </a: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I </a:t>
            </a:r>
            <a:r>
              <a:rPr lang="fi-FI" dirty="0" err="1">
                <a:latin typeface="Book Antiqua"/>
                <a:cs typeface="Calibri"/>
              </a:rPr>
              <a:t>have</a:t>
            </a:r>
            <a:r>
              <a:rPr lang="fi-FI" dirty="0">
                <a:latin typeface="Book Antiqua"/>
                <a:cs typeface="Calibri"/>
              </a:rPr>
              <a:t> a </a:t>
            </a:r>
            <a:r>
              <a:rPr lang="fi-FI" dirty="0" err="1">
                <a:latin typeface="Book Antiqua"/>
                <a:cs typeface="Calibri"/>
              </a:rPr>
              <a:t>girlfriend</a:t>
            </a:r>
            <a:r>
              <a:rPr lang="fi-FI" dirty="0">
                <a:latin typeface="Book Antiqua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I </a:t>
            </a:r>
            <a:r>
              <a:rPr lang="fi-FI" dirty="0" err="1">
                <a:latin typeface="Book Antiqua"/>
                <a:cs typeface="Calibri"/>
              </a:rPr>
              <a:t>have</a:t>
            </a:r>
            <a:r>
              <a:rPr lang="fi-FI" dirty="0">
                <a:latin typeface="Book Antiqua"/>
                <a:cs typeface="Calibri"/>
              </a:rPr>
              <a:t> a </a:t>
            </a:r>
            <a:r>
              <a:rPr lang="fi-FI" dirty="0" err="1">
                <a:latin typeface="Book Antiqua"/>
                <a:cs typeface="Calibri"/>
              </a:rPr>
              <a:t>boyfriend</a:t>
            </a:r>
            <a:r>
              <a:rPr lang="fi-FI" dirty="0">
                <a:latin typeface="Book Antiqua"/>
                <a:cs typeface="Calibri"/>
              </a:rPr>
              <a:t>.</a:t>
            </a:r>
          </a:p>
        </p:txBody>
      </p:sp>
      <p:pic>
        <p:nvPicPr>
          <p:cNvPr id="5" name="Kuva 5" descr="Kuva, joka sisältää kohteen kuppi, istuminen, pöytä, kahvi&#10;&#10;Kuvaus luotu, erittäin korkea luotettavuus">
            <a:extLst>
              <a:ext uri="{FF2B5EF4-FFF2-40B4-BE49-F238E27FC236}">
                <a16:creationId xmlns:a16="http://schemas.microsoft.com/office/drawing/2014/main" id="{BE940609-6FBC-4AF5-88EF-310A8F0F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13" y="1464154"/>
            <a:ext cx="2024333" cy="1140484"/>
          </a:xfrm>
          <a:prstGeom prst="rect">
            <a:avLst/>
          </a:prstGeom>
        </p:spPr>
      </p:pic>
      <p:pic>
        <p:nvPicPr>
          <p:cNvPr id="7" name="Kuva 7" descr="Kuva, joka sisältää kohteen vaatetus&#10;&#10;Kuvaus luotu, korkea luotettavuus">
            <a:extLst>
              <a:ext uri="{FF2B5EF4-FFF2-40B4-BE49-F238E27FC236}">
                <a16:creationId xmlns:a16="http://schemas.microsoft.com/office/drawing/2014/main" id="{DEE99057-93B3-4EB1-84FB-1B9AA8A5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708" y="3048990"/>
            <a:ext cx="1497941" cy="1493268"/>
          </a:xfrm>
          <a:prstGeom prst="rect">
            <a:avLst/>
          </a:prstGeom>
        </p:spPr>
      </p:pic>
      <p:pic>
        <p:nvPicPr>
          <p:cNvPr id="11" name="Kuva 11" descr="Kuva, joka sisältää kohteen henkilö, poseeraaminen, vaatetus, seinä&#10;&#10;Kuvaus luotu, erittäin korkea luotettavuus">
            <a:extLst>
              <a:ext uri="{FF2B5EF4-FFF2-40B4-BE49-F238E27FC236}">
                <a16:creationId xmlns:a16="http://schemas.microsoft.com/office/drawing/2014/main" id="{F38E18A6-7677-4061-BAFF-C1C70A178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588" y="4717212"/>
            <a:ext cx="1607389" cy="16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074DE-D145-411E-947F-3E3612D6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478"/>
            <a:ext cx="10515600" cy="1958166"/>
          </a:xfrm>
        </p:spPr>
        <p:txBody>
          <a:bodyPr/>
          <a:lstStyle/>
          <a:p>
            <a:r>
              <a:rPr lang="fi-FI" dirty="0">
                <a:latin typeface="Book Antiqua"/>
              </a:rPr>
              <a:t>Olen = </a:t>
            </a:r>
            <a:r>
              <a:rPr lang="fi-FI" dirty="0" err="1">
                <a:latin typeface="Book Antiqua"/>
              </a:rPr>
              <a:t>I'm</a:t>
            </a:r>
            <a:r>
              <a:rPr lang="fi-FI" dirty="0">
                <a:latin typeface="Book Antiqua"/>
              </a:rPr>
              <a:t/>
            </a:r>
            <a:br>
              <a:rPr lang="fi-FI" dirty="0">
                <a:latin typeface="Book Antiqua"/>
              </a:rPr>
            </a:br>
            <a:r>
              <a:rPr lang="fi-FI" dirty="0">
                <a:latin typeface="Book Antiqua"/>
              </a:rPr>
              <a:t>Minulla on = I </a:t>
            </a:r>
            <a:r>
              <a:rPr lang="fi-FI" dirty="0" err="1">
                <a:latin typeface="Book Antiqua"/>
              </a:rPr>
              <a:t>have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55398-F4F9-4121-AD63-AD3652C8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969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leski.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sinkku. 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462007-0963-4281-B061-62B6CE52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370" y="1696229"/>
            <a:ext cx="5181600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 </a:t>
            </a:r>
            <a:r>
              <a:rPr lang="fi-FI" dirty="0" err="1">
                <a:latin typeface="Book Antiqua"/>
                <a:cs typeface="Calibri"/>
              </a:rPr>
              <a:t>widowed</a:t>
            </a:r>
            <a:r>
              <a:rPr lang="fi-FI" dirty="0">
                <a:latin typeface="Book Antiqua"/>
                <a:cs typeface="Calibri"/>
              </a:rPr>
              <a:t>. 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 single.</a:t>
            </a: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</p:txBody>
      </p:sp>
      <p:pic>
        <p:nvPicPr>
          <p:cNvPr id="6" name="Kuva 7" descr="Kuva, joka sisältää kohteen sisä, seinä, sohva, henkilö&#10;&#10;Kuvaus luotu, erittäin korkea luotettavuus">
            <a:extLst>
              <a:ext uri="{FF2B5EF4-FFF2-40B4-BE49-F238E27FC236}">
                <a16:creationId xmlns:a16="http://schemas.microsoft.com/office/drawing/2014/main" id="{964D906C-79D5-4AA5-8C1A-902DA30A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06" y="1653806"/>
            <a:ext cx="2656936" cy="17963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B3EE7B-1418-45D1-AEFA-0FAAA22F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37" y="3825816"/>
            <a:ext cx="1434861" cy="14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BE9BD-77AD-456F-B862-7698472E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Omistuspronominit, </a:t>
            </a:r>
            <a:r>
              <a:rPr lang="fi-FI" dirty="0" err="1">
                <a:cs typeface="Calibri Light"/>
              </a:rPr>
              <a:t>page</a:t>
            </a:r>
            <a:r>
              <a:rPr lang="fi-FI" dirty="0">
                <a:cs typeface="Calibri Light"/>
              </a:rPr>
              <a:t> 44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9B566-DE37-4B69-BBCA-D2E5AD59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37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Laajakuva</PresentationFormat>
  <Paragraphs>31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Office-teema</vt:lpstr>
      <vt:lpstr>Olen = I'm (I am) Minulla on = I have</vt:lpstr>
      <vt:lpstr>Olen = I'm Minulla on = I have</vt:lpstr>
      <vt:lpstr>Omistuspronominit, page 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14</cp:revision>
  <dcterms:created xsi:type="dcterms:W3CDTF">2012-08-08T08:08:12Z</dcterms:created>
  <dcterms:modified xsi:type="dcterms:W3CDTF">2018-09-24T13:45:25Z</dcterms:modified>
</cp:coreProperties>
</file>