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3" d="100"/>
          <a:sy n="73" d="100"/>
        </p:scale>
        <p:origin x="41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oora Takaveräjä" userId="S::noora.takaveraja@edupori.fi::672339a0-0bc2-44be-895f-c87c7b560989" providerId="AD" clId="Web-{1DC478C6-CE17-4403-A658-7E7BB27B689F}"/>
    <pc:docChg chg="addSld modSld">
      <pc:chgData name="Noora Takaveräjä" userId="S::noora.takaveraja@edupori.fi::672339a0-0bc2-44be-895f-c87c7b560989" providerId="AD" clId="Web-{1DC478C6-CE17-4403-A658-7E7BB27B689F}" dt="2018-10-29T07:27:38.007" v="139" actId="20577"/>
      <pc:docMkLst>
        <pc:docMk/>
      </pc:docMkLst>
      <pc:sldChg chg="addSp modSp">
        <pc:chgData name="Noora Takaveräjä" userId="S::noora.takaveraja@edupori.fi::672339a0-0bc2-44be-895f-c87c7b560989" providerId="AD" clId="Web-{1DC478C6-CE17-4403-A658-7E7BB27B689F}" dt="2018-10-29T06:51:45.697" v="65"/>
        <pc:sldMkLst>
          <pc:docMk/>
          <pc:sldMk cId="782385677" sldId="256"/>
        </pc:sldMkLst>
        <pc:spChg chg="mod">
          <ac:chgData name="Noora Takaveräjä" userId="S::noora.takaveraja@edupori.fi::672339a0-0bc2-44be-895f-c87c7b560989" providerId="AD" clId="Web-{1DC478C6-CE17-4403-A658-7E7BB27B689F}" dt="2018-10-29T06:45:46.603" v="24" actId="1076"/>
          <ac:spMkLst>
            <pc:docMk/>
            <pc:sldMk cId="782385677" sldId="256"/>
            <ac:spMk id="2" creationId="{00000000-0000-0000-0000-000000000000}"/>
          </ac:spMkLst>
        </pc:spChg>
        <pc:spChg chg="mod">
          <ac:chgData name="Noora Takaveräjä" userId="S::noora.takaveraja@edupori.fi::672339a0-0bc2-44be-895f-c87c7b560989" providerId="AD" clId="Web-{1DC478C6-CE17-4403-A658-7E7BB27B689F}" dt="2018-10-29T06:46:18.306" v="51" actId="20577"/>
          <ac:spMkLst>
            <pc:docMk/>
            <pc:sldMk cId="782385677" sldId="256"/>
            <ac:spMk id="3" creationId="{00000000-0000-0000-0000-000000000000}"/>
          </ac:spMkLst>
        </pc:spChg>
        <pc:picChg chg="add mod ord">
          <ac:chgData name="Noora Takaveräjä" userId="S::noora.takaveraja@edupori.fi::672339a0-0bc2-44be-895f-c87c7b560989" providerId="AD" clId="Web-{1DC478C6-CE17-4403-A658-7E7BB27B689F}" dt="2018-10-29T06:44:08.760" v="11"/>
          <ac:picMkLst>
            <pc:docMk/>
            <pc:sldMk cId="782385677" sldId="256"/>
            <ac:picMk id="4" creationId="{EBDBBCF2-2674-4BB8-8714-8C513540B855}"/>
          </ac:picMkLst>
        </pc:picChg>
        <pc:picChg chg="add mod ord">
          <ac:chgData name="Noora Takaveräjä" userId="S::noora.takaveraja@edupori.fi::672339a0-0bc2-44be-895f-c87c7b560989" providerId="AD" clId="Web-{1DC478C6-CE17-4403-A658-7E7BB27B689F}" dt="2018-10-29T06:45:28.088" v="20" actId="1076"/>
          <ac:picMkLst>
            <pc:docMk/>
            <pc:sldMk cId="782385677" sldId="256"/>
            <ac:picMk id="6" creationId="{113478D8-C53D-4DD9-A0A9-374082587FB5}"/>
          </ac:picMkLst>
        </pc:picChg>
        <pc:picChg chg="add mod">
          <ac:chgData name="Noora Takaveräjä" userId="S::noora.takaveraja@edupori.fi::672339a0-0bc2-44be-895f-c87c7b560989" providerId="AD" clId="Web-{1DC478C6-CE17-4403-A658-7E7BB27B689F}" dt="2018-10-29T06:45:33.713" v="21" actId="1076"/>
          <ac:picMkLst>
            <pc:docMk/>
            <pc:sldMk cId="782385677" sldId="256"/>
            <ac:picMk id="8" creationId="{B0B40FA8-2D1F-4420-A5A4-3E86D1C5070E}"/>
          </ac:picMkLst>
        </pc:picChg>
        <pc:picChg chg="add mod">
          <ac:chgData name="Noora Takaveräjä" userId="S::noora.takaveraja@edupori.fi::672339a0-0bc2-44be-895f-c87c7b560989" providerId="AD" clId="Web-{1DC478C6-CE17-4403-A658-7E7BB27B689F}" dt="2018-10-29T06:50:10.588" v="57" actId="1076"/>
          <ac:picMkLst>
            <pc:docMk/>
            <pc:sldMk cId="782385677" sldId="256"/>
            <ac:picMk id="10" creationId="{FC4620E3-1135-491F-AB19-C4F12B354D80}"/>
          </ac:picMkLst>
        </pc:picChg>
        <pc:picChg chg="add mod">
          <ac:chgData name="Noora Takaveräjä" userId="S::noora.takaveraja@edupori.fi::672339a0-0bc2-44be-895f-c87c7b560989" providerId="AD" clId="Web-{1DC478C6-CE17-4403-A658-7E7BB27B689F}" dt="2018-10-29T06:50:54.994" v="60" actId="1076"/>
          <ac:picMkLst>
            <pc:docMk/>
            <pc:sldMk cId="782385677" sldId="256"/>
            <ac:picMk id="12" creationId="{A55B7AE5-82EC-4C46-A2A9-6FD04CA72723}"/>
          </ac:picMkLst>
        </pc:picChg>
        <pc:picChg chg="add mod ord">
          <ac:chgData name="Noora Takaveräjä" userId="S::noora.takaveraja@edupori.fi::672339a0-0bc2-44be-895f-c87c7b560989" providerId="AD" clId="Web-{1DC478C6-CE17-4403-A658-7E7BB27B689F}" dt="2018-10-29T06:51:45.697" v="65"/>
          <ac:picMkLst>
            <pc:docMk/>
            <pc:sldMk cId="782385677" sldId="256"/>
            <ac:picMk id="14" creationId="{9798CBD9-C2A6-48C9-B1DF-F1C654CDAA10}"/>
          </ac:picMkLst>
        </pc:picChg>
      </pc:sldChg>
      <pc:sldChg chg="modSp new">
        <pc:chgData name="Noora Takaveräjä" userId="S::noora.takaveraja@edupori.fi::672339a0-0bc2-44be-895f-c87c7b560989" providerId="AD" clId="Web-{1DC478C6-CE17-4403-A658-7E7BB27B689F}" dt="2018-10-29T07:27:38.007" v="138" actId="20577"/>
        <pc:sldMkLst>
          <pc:docMk/>
          <pc:sldMk cId="498828925" sldId="257"/>
        </pc:sldMkLst>
        <pc:spChg chg="mod">
          <ac:chgData name="Noora Takaveräjä" userId="S::noora.takaveraja@edupori.fi::672339a0-0bc2-44be-895f-c87c7b560989" providerId="AD" clId="Web-{1DC478C6-CE17-4403-A658-7E7BB27B689F}" dt="2018-10-29T07:27:38.007" v="138" actId="20577"/>
          <ac:spMkLst>
            <pc:docMk/>
            <pc:sldMk cId="498828925" sldId="257"/>
            <ac:spMk id="2" creationId="{46DB590C-4638-428C-B05D-9ED62CABD3FD}"/>
          </ac:spMkLst>
        </pc:spChg>
        <pc:spChg chg="mod">
          <ac:chgData name="Noora Takaveräjä" userId="S::noora.takaveraja@edupori.fi::672339a0-0bc2-44be-895f-c87c7b560989" providerId="AD" clId="Web-{1DC478C6-CE17-4403-A658-7E7BB27B689F}" dt="2018-10-29T07:27:20.976" v="128" actId="14100"/>
          <ac:spMkLst>
            <pc:docMk/>
            <pc:sldMk cId="498828925" sldId="257"/>
            <ac:spMk id="3" creationId="{03523A44-E377-42C9-BA94-04DEE8C7004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29.10.2018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2443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29.10.2018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2034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29.10.2018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6455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29.10.2018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875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29.10.2018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5772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29.10.2018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8371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29.10.2018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4365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29.10.2018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876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29.10.2018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3615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29.10.2018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7074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29.10.2018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9981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ABAE3-D89C-4001-9AEC-5083F82B749C}" type="datetimeFigureOut">
              <a:rPr lang="fi-FI" smtClean="0"/>
              <a:t>29.10.2018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4520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4" descr="Kuva, joka sisältää kohteen vaaleanpunainen&#10;&#10;Kuvaus luotu, korkea luotettavuus">
            <a:extLst>
              <a:ext uri="{FF2B5EF4-FFF2-40B4-BE49-F238E27FC236}">
                <a16:creationId xmlns:a16="http://schemas.microsoft.com/office/drawing/2014/main" id="{9798CBD9-C2A6-48C9-B1DF-F1C654CDAA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20000">
            <a:off x="4767532" y="4170872"/>
            <a:ext cx="2743200" cy="2743200"/>
          </a:xfrm>
          <a:prstGeom prst="rect">
            <a:avLst/>
          </a:prstGeom>
        </p:spPr>
      </p:pic>
      <p:pic>
        <p:nvPicPr>
          <p:cNvPr id="6" name="Kuva 6" descr="Kuva, joka sisältää kohteen elektroniikka, sovitin&#10;&#10;Kuvaus luotu, korkea luotettavuus">
            <a:extLst>
              <a:ext uri="{FF2B5EF4-FFF2-40B4-BE49-F238E27FC236}">
                <a16:creationId xmlns:a16="http://schemas.microsoft.com/office/drawing/2014/main" id="{113478D8-C53D-4DD9-A0A9-374082587F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4891" y="128536"/>
            <a:ext cx="4224067" cy="2546511"/>
          </a:xfrm>
          <a:prstGeom prst="rect">
            <a:avLst/>
          </a:prstGeom>
        </p:spPr>
      </p:pic>
      <p:pic>
        <p:nvPicPr>
          <p:cNvPr id="4" name="Kuva 4" descr="Kuva, joka sisältää kohteen elektroniikka&#10;&#10;Kuvaus luotu, erittäin korkea luotettavuus">
            <a:extLst>
              <a:ext uri="{FF2B5EF4-FFF2-40B4-BE49-F238E27FC236}">
                <a16:creationId xmlns:a16="http://schemas.microsoft.com/office/drawing/2014/main" id="{EBDBBCF2-2674-4BB8-8714-8C513540B8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550" y="659652"/>
            <a:ext cx="3232749" cy="2145641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639019" y="1869986"/>
            <a:ext cx="9144000" cy="2387600"/>
          </a:xfrm>
        </p:spPr>
        <p:txBody>
          <a:bodyPr/>
          <a:lstStyle/>
          <a:p>
            <a:r>
              <a:rPr lang="fi-FI" dirty="0" err="1">
                <a:latin typeface="Abadi"/>
              </a:rPr>
              <a:t>These</a:t>
            </a:r>
            <a:r>
              <a:rPr lang="fi-FI" dirty="0">
                <a:latin typeface="Abadi"/>
              </a:rPr>
              <a:t> </a:t>
            </a:r>
            <a:r>
              <a:rPr lang="fi-FI" dirty="0" err="1">
                <a:latin typeface="Abadi"/>
              </a:rPr>
              <a:t>are</a:t>
            </a:r>
            <a:r>
              <a:rPr lang="fi-FI" dirty="0">
                <a:latin typeface="Abadi"/>
              </a:rPr>
              <a:t> my </a:t>
            </a:r>
            <a:r>
              <a:rPr lang="fi-FI" dirty="0" err="1">
                <a:latin typeface="Abadi"/>
              </a:rPr>
              <a:t>things</a:t>
            </a:r>
            <a:endParaRPr lang="fi-FI" dirty="0" err="1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65849" y="2667510"/>
            <a:ext cx="9144000" cy="178515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sz="3200" b="1" dirty="0" err="1">
                <a:latin typeface="Abadi"/>
                <a:cs typeface="Calibri"/>
              </a:rPr>
              <a:t>Pages</a:t>
            </a:r>
            <a:r>
              <a:rPr lang="fi-FI" sz="3200" b="1" dirty="0">
                <a:latin typeface="Abadi"/>
                <a:cs typeface="Calibri"/>
              </a:rPr>
              <a:t> 56–57</a:t>
            </a:r>
            <a:endParaRPr lang="fi-FI" sz="3200" b="1" dirty="0">
              <a:latin typeface="Abadi"/>
            </a:endParaRPr>
          </a:p>
        </p:txBody>
      </p:sp>
      <p:pic>
        <p:nvPicPr>
          <p:cNvPr id="8" name="Kuva 8" descr="Kuva, joka sisältää kohteen varuste, sateenvarjo, sade&#10;&#10;Kuvaus luotu, erittäin korkea luotettavuus">
            <a:extLst>
              <a:ext uri="{FF2B5EF4-FFF2-40B4-BE49-F238E27FC236}">
                <a16:creationId xmlns:a16="http://schemas.microsoft.com/office/drawing/2014/main" id="{B0B40FA8-2D1F-4420-A5A4-3E86D1C507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78173" y="705928"/>
            <a:ext cx="2743200" cy="2743200"/>
          </a:xfrm>
          <a:prstGeom prst="rect">
            <a:avLst/>
          </a:prstGeom>
        </p:spPr>
      </p:pic>
      <p:pic>
        <p:nvPicPr>
          <p:cNvPr id="10" name="Kuva 10" descr="Kuva, joka sisältää kohteen paperi&#10;&#10;Kuvaus luotu, korkea luotettavuus">
            <a:extLst>
              <a:ext uri="{FF2B5EF4-FFF2-40B4-BE49-F238E27FC236}">
                <a16:creationId xmlns:a16="http://schemas.microsoft.com/office/drawing/2014/main" id="{FC4620E3-1135-491F-AB19-C4F12B354D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27916" y="4455543"/>
            <a:ext cx="3008282" cy="2188233"/>
          </a:xfrm>
          <a:prstGeom prst="rect">
            <a:avLst/>
          </a:prstGeom>
        </p:spPr>
      </p:pic>
      <p:pic>
        <p:nvPicPr>
          <p:cNvPr id="12" name="Kuva 12" descr="Kuva, joka sisältää kohteen varuste&#10;&#10;Kuvaus luotu, korkea luotettavuus">
            <a:extLst>
              <a:ext uri="{FF2B5EF4-FFF2-40B4-BE49-F238E27FC236}">
                <a16:creationId xmlns:a16="http://schemas.microsoft.com/office/drawing/2014/main" id="{A55B7AE5-82EC-4C46-A2A9-6FD04CA7272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6816" y="4319175"/>
            <a:ext cx="3562709" cy="1900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385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6DB590C-4638-428C-B05D-9ED62CABD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69978"/>
          </a:xfrm>
        </p:spPr>
        <p:txBody>
          <a:bodyPr/>
          <a:lstStyle/>
          <a:p>
            <a:r>
              <a:rPr lang="fi-FI" sz="5400" b="1">
                <a:latin typeface="Abadi"/>
              </a:rPr>
              <a:t>Test tomorrow</a:t>
            </a:r>
            <a:r>
              <a:rPr lang="fi-FI" b="1" dirty="0">
                <a:latin typeface="Abadi"/>
              </a:rPr>
              <a:t> </a:t>
            </a:r>
            <a:br>
              <a:rPr lang="fi-FI" b="1" dirty="0">
                <a:latin typeface="Abadi"/>
              </a:rPr>
            </a:br>
            <a:r>
              <a:rPr lang="fi-FI" sz="2400">
                <a:latin typeface="Abadi"/>
              </a:rPr>
              <a:t>Testi huomenna</a:t>
            </a:r>
            <a:endParaRPr lang="fi-FI" sz="240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3523A44-E377-42C9-BA94-04DEE8C70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58870"/>
            <a:ext cx="10515600" cy="361809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i-FI" sz="4000">
                <a:latin typeface="Abadi"/>
                <a:cs typeface="Calibri"/>
              </a:rPr>
              <a:t>Personal items, </a:t>
            </a:r>
            <a:r>
              <a:rPr lang="fi-FI" sz="4000" b="1">
                <a:latin typeface="Abadi"/>
                <a:cs typeface="Calibri"/>
              </a:rPr>
              <a:t>page 59</a:t>
            </a:r>
            <a:endParaRPr lang="fi-FI" sz="3200" b="1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988289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</Words>
  <Application>Microsoft Office PowerPoint</Application>
  <PresentationFormat>Laajakuva</PresentationFormat>
  <Paragraphs>4</Paragraphs>
  <Slides>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</vt:i4>
      </vt:variant>
    </vt:vector>
  </HeadingPairs>
  <TitlesOfParts>
    <vt:vector size="7" baseType="lpstr">
      <vt:lpstr>Abadi</vt:lpstr>
      <vt:lpstr>Arial</vt:lpstr>
      <vt:lpstr>Calibri</vt:lpstr>
      <vt:lpstr>Calibri Light</vt:lpstr>
      <vt:lpstr>Office-teema</vt:lpstr>
      <vt:lpstr>These are my things</vt:lpstr>
      <vt:lpstr>Test tomorrow  Testi huomenna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Noora Takaveräjä</dc:creator>
  <cp:lastModifiedBy>Noora Takaveräjä</cp:lastModifiedBy>
  <cp:revision>60</cp:revision>
  <dcterms:created xsi:type="dcterms:W3CDTF">2012-08-08T08:08:12Z</dcterms:created>
  <dcterms:modified xsi:type="dcterms:W3CDTF">2018-10-29T13:52:12Z</dcterms:modified>
</cp:coreProperties>
</file>