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a Takaveräjä" userId="S::noora.takaveraja@edupori.fi::672339a0-0bc2-44be-895f-c87c7b560989" providerId="AD" clId="Web-{7B216A0F-C883-4382-8EA2-AA680F717DA7}"/>
    <pc:docChg chg="addSld delSld modSld">
      <pc:chgData name="Noora Takaveräjä" userId="S::noora.takaveraja@edupori.fi::672339a0-0bc2-44be-895f-c87c7b560989" providerId="AD" clId="Web-{7B216A0F-C883-4382-8EA2-AA680F717DA7}" dt="2018-10-10T08:11:11.451" v="571"/>
      <pc:docMkLst>
        <pc:docMk/>
      </pc:docMkLst>
      <pc:sldChg chg="modSp">
        <pc:chgData name="Noora Takaveräjä" userId="S::noora.takaveraja@edupori.fi::672339a0-0bc2-44be-895f-c87c7b560989" providerId="AD" clId="Web-{7B216A0F-C883-4382-8EA2-AA680F717DA7}" dt="2018-10-10T07:14:47.273" v="38" actId="1076"/>
        <pc:sldMkLst>
          <pc:docMk/>
          <pc:sldMk cId="782385677" sldId="256"/>
        </pc:sldMkLst>
        <pc:spChg chg="mod">
          <ac:chgData name="Noora Takaveräjä" userId="S::noora.takaveraja@edupori.fi::672339a0-0bc2-44be-895f-c87c7b560989" providerId="AD" clId="Web-{7B216A0F-C883-4382-8EA2-AA680F717DA7}" dt="2018-10-10T07:14:47.273" v="38" actId="1076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7:14:39.615" v="35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new del">
        <pc:chgData name="Noora Takaveräjä" userId="S::noora.takaveraja@edupori.fi::672339a0-0bc2-44be-895f-c87c7b560989" providerId="AD" clId="Web-{7B216A0F-C883-4382-8EA2-AA680F717DA7}" dt="2018-10-10T07:56:21.226" v="41"/>
        <pc:sldMkLst>
          <pc:docMk/>
          <pc:sldMk cId="2718362159" sldId="257"/>
        </pc:sldMkLst>
      </pc:sldChg>
      <pc:sldChg chg="add delAnim modAnim">
        <pc:chgData name="Noora Takaveräjä" userId="S::noora.takaveraja@edupori.fi::672339a0-0bc2-44be-895f-c87c7b560989" providerId="AD" clId="Web-{7B216A0F-C883-4382-8EA2-AA680F717DA7}" dt="2018-10-10T08:11:10.764" v="570"/>
        <pc:sldMkLst>
          <pc:docMk/>
          <pc:sldMk cId="733663659" sldId="258"/>
        </pc:sldMkLst>
      </pc:sldChg>
      <pc:sldChg chg="modSp new">
        <pc:chgData name="Noora Takaveräjä" userId="S::noora.takaveraja@edupori.fi::672339a0-0bc2-44be-895f-c87c7b560989" providerId="AD" clId="Web-{7B216A0F-C883-4382-8EA2-AA680F717DA7}" dt="2018-10-10T08:05:03.800" v="340" actId="20577"/>
        <pc:sldMkLst>
          <pc:docMk/>
          <pc:sldMk cId="1954802412" sldId="259"/>
        </pc:sldMkLst>
        <pc:spChg chg="mod">
          <ac:chgData name="Noora Takaveräjä" userId="S::noora.takaveraja@edupori.fi::672339a0-0bc2-44be-895f-c87c7b560989" providerId="AD" clId="Web-{7B216A0F-C883-4382-8EA2-AA680F717DA7}" dt="2018-10-10T08:05:03.800" v="340" actId="20577"/>
          <ac:spMkLst>
            <pc:docMk/>
            <pc:sldMk cId="1954802412" sldId="259"/>
            <ac:spMk id="2" creationId="{47764F67-F57E-4D36-B8C0-A7FA8CD1A726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7:58:30.537" v="79" actId="14100"/>
          <ac:spMkLst>
            <pc:docMk/>
            <pc:sldMk cId="1954802412" sldId="259"/>
            <ac:spMk id="3" creationId="{318E60DB-D06B-4A1F-830C-ED3280432FED}"/>
          </ac:spMkLst>
        </pc:spChg>
      </pc:sldChg>
      <pc:sldChg chg="modSp add replId">
        <pc:chgData name="Noora Takaveräjä" userId="S::noora.takaveraja@edupori.fi::672339a0-0bc2-44be-895f-c87c7b560989" providerId="AD" clId="Web-{7B216A0F-C883-4382-8EA2-AA680F717DA7}" dt="2018-10-10T07:59:23.365" v="116" actId="20577"/>
        <pc:sldMkLst>
          <pc:docMk/>
          <pc:sldMk cId="3253828289" sldId="260"/>
        </pc:sldMkLst>
        <pc:spChg chg="mod">
          <ac:chgData name="Noora Takaveräjä" userId="S::noora.takaveraja@edupori.fi::672339a0-0bc2-44be-895f-c87c7b560989" providerId="AD" clId="Web-{7B216A0F-C883-4382-8EA2-AA680F717DA7}" dt="2018-10-10T07:59:16.802" v="107" actId="20577"/>
          <ac:spMkLst>
            <pc:docMk/>
            <pc:sldMk cId="3253828289" sldId="260"/>
            <ac:spMk id="2" creationId="{47764F67-F57E-4D36-B8C0-A7FA8CD1A726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7:59:23.365" v="116" actId="20577"/>
          <ac:spMkLst>
            <pc:docMk/>
            <pc:sldMk cId="3253828289" sldId="260"/>
            <ac:spMk id="3" creationId="{318E60DB-D06B-4A1F-830C-ED3280432FED}"/>
          </ac:spMkLst>
        </pc:spChg>
      </pc:sldChg>
      <pc:sldChg chg="modSp add replId">
        <pc:chgData name="Noora Takaveräjä" userId="S::noora.takaveraja@edupori.fi::672339a0-0bc2-44be-895f-c87c7b560989" providerId="AD" clId="Web-{7B216A0F-C883-4382-8EA2-AA680F717DA7}" dt="2018-10-10T08:05:11.096" v="345" actId="20577"/>
        <pc:sldMkLst>
          <pc:docMk/>
          <pc:sldMk cId="2010325579" sldId="261"/>
        </pc:sldMkLst>
        <pc:spChg chg="mod">
          <ac:chgData name="Noora Takaveräjä" userId="S::noora.takaveraja@edupori.fi::672339a0-0bc2-44be-895f-c87c7b560989" providerId="AD" clId="Web-{7B216A0F-C883-4382-8EA2-AA680F717DA7}" dt="2018-10-10T08:05:11.096" v="345" actId="20577"/>
          <ac:spMkLst>
            <pc:docMk/>
            <pc:sldMk cId="2010325579" sldId="261"/>
            <ac:spMk id="2" creationId="{47764F67-F57E-4D36-B8C0-A7FA8CD1A726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8:01:15.864" v="207" actId="20577"/>
          <ac:spMkLst>
            <pc:docMk/>
            <pc:sldMk cId="2010325579" sldId="261"/>
            <ac:spMk id="3" creationId="{318E60DB-D06B-4A1F-830C-ED3280432FED}"/>
          </ac:spMkLst>
        </pc:spChg>
      </pc:sldChg>
      <pc:sldChg chg="modSp new">
        <pc:chgData name="Noora Takaveräjä" userId="S::noora.takaveraja@edupori.fi::672339a0-0bc2-44be-895f-c87c7b560989" providerId="AD" clId="Web-{7B216A0F-C883-4382-8EA2-AA680F717DA7}" dt="2018-10-10T08:05:18.862" v="352" actId="20577"/>
        <pc:sldMkLst>
          <pc:docMk/>
          <pc:sldMk cId="1769410672" sldId="262"/>
        </pc:sldMkLst>
        <pc:spChg chg="mod">
          <ac:chgData name="Noora Takaveräjä" userId="S::noora.takaveraja@edupori.fi::672339a0-0bc2-44be-895f-c87c7b560989" providerId="AD" clId="Web-{7B216A0F-C883-4382-8EA2-AA680F717DA7}" dt="2018-10-10T08:05:18.862" v="352" actId="20577"/>
          <ac:spMkLst>
            <pc:docMk/>
            <pc:sldMk cId="1769410672" sldId="262"/>
            <ac:spMk id="2" creationId="{22109E35-31E3-4988-BB53-0791E0A3F807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8:04:11.784" v="335" actId="20577"/>
          <ac:spMkLst>
            <pc:docMk/>
            <pc:sldMk cId="1769410672" sldId="262"/>
            <ac:spMk id="3" creationId="{48579AB9-DAF7-4DF9-9E76-FDB585FEF590}"/>
          </ac:spMkLst>
        </pc:spChg>
      </pc:sldChg>
      <pc:sldChg chg="modSp new">
        <pc:chgData name="Noora Takaveräjä" userId="S::noora.takaveraja@edupori.fi::672339a0-0bc2-44be-895f-c87c7b560989" providerId="AD" clId="Web-{7B216A0F-C883-4382-8EA2-AA680F717DA7}" dt="2018-10-10T08:06:18.892" v="438" actId="20577"/>
        <pc:sldMkLst>
          <pc:docMk/>
          <pc:sldMk cId="1621317815" sldId="263"/>
        </pc:sldMkLst>
        <pc:spChg chg="mod">
          <ac:chgData name="Noora Takaveräjä" userId="S::noora.takaveraja@edupori.fi::672339a0-0bc2-44be-895f-c87c7b560989" providerId="AD" clId="Web-{7B216A0F-C883-4382-8EA2-AA680F717DA7}" dt="2018-10-10T08:05:30.737" v="359" actId="20577"/>
          <ac:spMkLst>
            <pc:docMk/>
            <pc:sldMk cId="1621317815" sldId="263"/>
            <ac:spMk id="2" creationId="{338B9799-715A-4EA8-A229-504F3114E15D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8:06:18.892" v="438" actId="20577"/>
          <ac:spMkLst>
            <pc:docMk/>
            <pc:sldMk cId="1621317815" sldId="263"/>
            <ac:spMk id="3" creationId="{1C738BE8-6C76-4394-AE7A-53D7E080472D}"/>
          </ac:spMkLst>
        </pc:spChg>
      </pc:sldChg>
      <pc:sldChg chg="modSp add replId">
        <pc:chgData name="Noora Takaveräjä" userId="S::noora.takaveraja@edupori.fi::672339a0-0bc2-44be-895f-c87c7b560989" providerId="AD" clId="Web-{7B216A0F-C883-4382-8EA2-AA680F717DA7}" dt="2018-10-10T08:09:13.500" v="505" actId="20577"/>
        <pc:sldMkLst>
          <pc:docMk/>
          <pc:sldMk cId="2443045943" sldId="264"/>
        </pc:sldMkLst>
        <pc:spChg chg="mod">
          <ac:chgData name="Noora Takaveräjä" userId="S::noora.takaveraja@edupori.fi::672339a0-0bc2-44be-895f-c87c7b560989" providerId="AD" clId="Web-{7B216A0F-C883-4382-8EA2-AA680F717DA7}" dt="2018-10-10T08:07:51.360" v="454" actId="20577"/>
          <ac:spMkLst>
            <pc:docMk/>
            <pc:sldMk cId="2443045943" sldId="264"/>
            <ac:spMk id="2" creationId="{338B9799-715A-4EA8-A229-504F3114E15D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8:09:13.500" v="505" actId="20577"/>
          <ac:spMkLst>
            <pc:docMk/>
            <pc:sldMk cId="2443045943" sldId="264"/>
            <ac:spMk id="3" creationId="{1C738BE8-6C76-4394-AE7A-53D7E080472D}"/>
          </ac:spMkLst>
        </pc:spChg>
      </pc:sldChg>
      <pc:sldChg chg="modSp add replId">
        <pc:chgData name="Noora Takaveräjä" userId="S::noora.takaveraja@edupori.fi::672339a0-0bc2-44be-895f-c87c7b560989" providerId="AD" clId="Web-{7B216A0F-C883-4382-8EA2-AA680F717DA7}" dt="2018-10-10T08:10:46.780" v="568" actId="14100"/>
        <pc:sldMkLst>
          <pc:docMk/>
          <pc:sldMk cId="3153283008" sldId="265"/>
        </pc:sldMkLst>
        <pc:spChg chg="mod">
          <ac:chgData name="Noora Takaveräjä" userId="S::noora.takaveraja@edupori.fi::672339a0-0bc2-44be-895f-c87c7b560989" providerId="AD" clId="Web-{7B216A0F-C883-4382-8EA2-AA680F717DA7}" dt="2018-10-10T08:10:31.499" v="534" actId="20577"/>
          <ac:spMkLst>
            <pc:docMk/>
            <pc:sldMk cId="3153283008" sldId="265"/>
            <ac:spMk id="2" creationId="{338B9799-715A-4EA8-A229-504F3114E15D}"/>
          </ac:spMkLst>
        </pc:spChg>
        <pc:spChg chg="mod">
          <ac:chgData name="Noora Takaveräjä" userId="S::noora.takaveraja@edupori.fi::672339a0-0bc2-44be-895f-c87c7b560989" providerId="AD" clId="Web-{7B216A0F-C883-4382-8EA2-AA680F717DA7}" dt="2018-10-10T08:10:46.780" v="568" actId="14100"/>
          <ac:spMkLst>
            <pc:docMk/>
            <pc:sldMk cId="3153283008" sldId="265"/>
            <ac:spMk id="3" creationId="{1C738BE8-6C76-4394-AE7A-53D7E080472D}"/>
          </ac:spMkLst>
        </pc:spChg>
      </pc:sldChg>
    </pc:docChg>
  </pc:docChgLst>
  <pc:docChgLst>
    <pc:chgData name="Noora Takaveräjä" userId="S::noora.takaveraja@edupori.fi::672339a0-0bc2-44be-895f-c87c7b560989" providerId="AD" clId="Web-{ADA414B0-109D-EDAD-D215-6807B418087E}"/>
    <pc:docChg chg="modSld">
      <pc:chgData name="Noora Takaveräjä" userId="S::noora.takaveraja@edupori.fi::672339a0-0bc2-44be-895f-c87c7b560989" providerId="AD" clId="Web-{ADA414B0-109D-EDAD-D215-6807B418087E}" dt="2018-10-14T15:15:29.932" v="7" actId="20577"/>
      <pc:docMkLst>
        <pc:docMk/>
      </pc:docMkLst>
      <pc:sldChg chg="modSp">
        <pc:chgData name="Noora Takaveräjä" userId="S::noora.takaveraja@edupori.fi::672339a0-0bc2-44be-895f-c87c7b560989" providerId="AD" clId="Web-{ADA414B0-109D-EDAD-D215-6807B418087E}" dt="2018-10-14T15:15:29.932" v="6" actId="20577"/>
        <pc:sldMkLst>
          <pc:docMk/>
          <pc:sldMk cId="3153283008" sldId="265"/>
        </pc:sldMkLst>
        <pc:spChg chg="mod">
          <ac:chgData name="Noora Takaveräjä" userId="S::noora.takaveraja@edupori.fi::672339a0-0bc2-44be-895f-c87c7b560989" providerId="AD" clId="Web-{ADA414B0-109D-EDAD-D215-6807B418087E}" dt="2018-10-14T15:15:29.932" v="6" actId="20577"/>
          <ac:spMkLst>
            <pc:docMk/>
            <pc:sldMk cId="3153283008" sldId="265"/>
            <ac:spMk id="3" creationId="{1C738BE8-6C76-4394-AE7A-53D7E080472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14.10.2018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921080"/>
            <a:ext cx="9144000" cy="2387600"/>
          </a:xfrm>
        </p:spPr>
        <p:txBody>
          <a:bodyPr/>
          <a:lstStyle/>
          <a:p>
            <a:r>
              <a:rPr lang="fi-FI" dirty="0">
                <a:latin typeface="Abadi"/>
              </a:rPr>
              <a:t>English </a:t>
            </a:r>
            <a:r>
              <a:rPr lang="fi-FI" dirty="0" err="1">
                <a:latin typeface="Abadi"/>
              </a:rPr>
              <a:t>test</a:t>
            </a:r>
            <a:endParaRPr lang="fi-FI" dirty="0" err="1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3200" b="1" dirty="0" err="1">
                <a:latin typeface="Abadi"/>
              </a:rPr>
              <a:t>Monday</a:t>
            </a:r>
            <a:r>
              <a:rPr lang="fi-FI" sz="3200" b="1" dirty="0">
                <a:latin typeface="Abadi"/>
              </a:rPr>
              <a:t> 15.10.2018</a:t>
            </a:r>
            <a:endParaRPr lang="fi-FI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2C9D92-4DEE-44CA-8CDA-6E26F3BC0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1DECB0-BCAD-49A4-A30C-72196B2560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59135"/>
            <a:ext cx="5181600" cy="58178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Minun nimeni on...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My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name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is...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Asun Porissa.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I live in Pori.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Olen kotoisin </a:t>
            </a:r>
            <a:r>
              <a:rPr lang="fi-FI" sz="3200" u="sng" dirty="0">
                <a:latin typeface="Book Antiqua"/>
                <a:cs typeface="Calibri"/>
              </a:rPr>
              <a:t>Raumalta</a:t>
            </a:r>
            <a:r>
              <a:rPr lang="fi-FI" sz="3200" dirty="0">
                <a:latin typeface="Book Antiqua"/>
                <a:cs typeface="Calibri"/>
              </a:rPr>
              <a:t>.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I am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from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u="sng" dirty="0">
                <a:solidFill>
                  <a:srgbClr val="7030A0"/>
                </a:solidFill>
                <a:latin typeface="Book Antiqua"/>
                <a:cs typeface="Calibri"/>
              </a:rPr>
              <a:t>Rauma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Olen </a:t>
            </a:r>
            <a:r>
              <a:rPr lang="fi-FI" sz="3200" u="sng" dirty="0">
                <a:latin typeface="Book Antiqua"/>
                <a:cs typeface="Calibri"/>
              </a:rPr>
              <a:t>27</a:t>
            </a:r>
            <a:r>
              <a:rPr lang="fi-FI" sz="3200" dirty="0">
                <a:latin typeface="Book Antiqua"/>
                <a:cs typeface="Calibri"/>
              </a:rPr>
              <a:t> vuotta vanha.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I am </a:t>
            </a:r>
            <a:r>
              <a:rPr lang="fi-FI" sz="3200" u="sng" dirty="0">
                <a:solidFill>
                  <a:srgbClr val="7030A0"/>
                </a:solidFill>
                <a:latin typeface="Book Antiqua"/>
                <a:cs typeface="Calibri"/>
              </a:rPr>
              <a:t>27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years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old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.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3BB5F02-7528-4297-92D5-7C4D71D5D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59135"/>
            <a:ext cx="5181600" cy="58178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Mikä sinun nimesi on?</a:t>
            </a:r>
          </a:p>
          <a:p>
            <a:pPr marL="0" indent="0">
              <a:buNone/>
            </a:pP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What's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your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name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?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Missä sinä asut?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Where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do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live?</a:t>
            </a: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Mistä olet kotoisin?</a:t>
            </a:r>
          </a:p>
          <a:p>
            <a:pPr marL="0" indent="0">
              <a:buNone/>
            </a:pP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Where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are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from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?</a:t>
            </a:r>
            <a:endParaRPr lang="fi-FI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Kuinka vanha olet?</a:t>
            </a:r>
            <a:endParaRPr lang="fi-FI" sz="10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How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old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are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 </a:t>
            </a:r>
            <a:r>
              <a:rPr lang="fi-FI" sz="3200" dirty="0" err="1">
                <a:solidFill>
                  <a:srgbClr val="7030A0"/>
                </a:solidFill>
                <a:latin typeface="Book Antiqua"/>
                <a:cs typeface="Calibri"/>
              </a:rPr>
              <a:t>you</a:t>
            </a:r>
            <a:r>
              <a:rPr lang="fi-FI" sz="3200" dirty="0">
                <a:solidFill>
                  <a:srgbClr val="7030A0"/>
                </a:solidFill>
                <a:latin typeface="Book Antiqua"/>
                <a:cs typeface="Calibri"/>
              </a:rPr>
              <a:t>?</a:t>
            </a: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366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764F67-F57E-4D36-B8C0-A7FA8CD1A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badi"/>
              </a:rPr>
              <a:t>Numerot 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8E60DB-D06B-4A1F-830C-ED3280432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021"/>
            <a:ext cx="10515600" cy="42219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b="1">
                <a:cs typeface="Calibri"/>
              </a:rPr>
              <a:t>Kirjan sivu 19</a:t>
            </a:r>
          </a:p>
          <a:p>
            <a:pPr marL="0" indent="0">
              <a:buNone/>
            </a:pPr>
            <a:endParaRPr lang="fi-FI" sz="3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480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764F67-F57E-4D36-B8C0-A7FA8CD1A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badi"/>
              </a:rPr>
              <a:t>Tervehdyksiä ja muita tärkeitä ilmaisuja 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8E60DB-D06B-4A1F-830C-ED3280432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021"/>
            <a:ext cx="10515600" cy="42219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b="1">
                <a:cs typeface="Calibri"/>
              </a:rPr>
              <a:t>Kirjan sivu 27 </a:t>
            </a:r>
          </a:p>
          <a:p>
            <a:pPr marL="0" indent="0">
              <a:buNone/>
            </a:pPr>
            <a:endParaRPr lang="fi-FI" sz="3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382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764F67-F57E-4D36-B8C0-A7FA8CD1A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badi"/>
              </a:rPr>
              <a:t>Viikonpäivät  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8E60DB-D06B-4A1F-830C-ED3280432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021"/>
            <a:ext cx="10515600" cy="48257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b="1">
                <a:cs typeface="Calibri"/>
              </a:rPr>
              <a:t>Kirjan sivu 65</a:t>
            </a:r>
            <a:endParaRPr lang="fi-FI"/>
          </a:p>
          <a:p>
            <a:pPr marL="0" indent="0">
              <a:buNone/>
            </a:pPr>
            <a:endParaRPr lang="fi-FI" sz="3600" b="1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Monday</a:t>
            </a:r>
            <a:endParaRPr lang="fi-FI"/>
          </a:p>
          <a:p>
            <a:pPr marL="0" indent="0">
              <a:buNone/>
            </a:pPr>
            <a:r>
              <a:rPr lang="fi-FI">
                <a:cs typeface="Calibri"/>
              </a:rPr>
              <a:t>Tuesday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Wednesday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Thursday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Friday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Saturday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Sunday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sz="3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32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109E35-31E3-4988-BB53-0791E0A3F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badi"/>
              </a:rPr>
              <a:t>Persoonapronominit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579AB9-DAF7-4DF9-9E76-FDB585FEF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1285"/>
            <a:ext cx="10515600" cy="413567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sz="3600" b="1">
                <a:latin typeface="Abadi"/>
                <a:cs typeface="Calibri"/>
              </a:rPr>
              <a:t>Kirjan sivu 29</a:t>
            </a:r>
            <a:endParaRPr lang="fi-FI" sz="3600" b="1">
              <a:latin typeface="Calibri"/>
              <a:cs typeface="Calibri"/>
            </a:endParaRPr>
          </a:p>
          <a:p>
            <a:pPr marL="0" indent="0">
              <a:buNone/>
            </a:pPr>
            <a:endParaRPr lang="fi-FI" b="1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I</a:t>
            </a: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you</a:t>
            </a:r>
            <a:endParaRPr lang="fi-FI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he / she / it</a:t>
            </a: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we</a:t>
            </a:r>
            <a:endParaRPr lang="fi-FI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you</a:t>
            </a:r>
            <a:endParaRPr lang="fi-FI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they </a:t>
            </a:r>
            <a:endParaRPr lang="fi-FI" dirty="0">
              <a:latin typeface="Abad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9410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8B9799-715A-4EA8-A229-504F3114E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badi"/>
              </a:rPr>
              <a:t>Omistusmuodot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38BE8-6C76-4394-AE7A-53D7E0804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b="1">
                <a:latin typeface="Abadi"/>
                <a:cs typeface="Calibri"/>
              </a:rPr>
              <a:t>Kirjan sivu 44</a:t>
            </a:r>
            <a:endParaRPr lang="fi-FI">
              <a:latin typeface="Calibri"/>
              <a:cs typeface="Calibri"/>
            </a:endParaRPr>
          </a:p>
          <a:p>
            <a:pPr marL="0" indent="0">
              <a:buNone/>
            </a:pPr>
            <a:endParaRPr lang="fi-FI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my</a:t>
            </a:r>
            <a:endParaRPr lang="fi-FI" sz="3600" b="1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your</a:t>
            </a:r>
            <a:endParaRPr lang="fi-FI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his / her / its</a:t>
            </a: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our</a:t>
            </a:r>
            <a:endParaRPr lang="fi-FI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your</a:t>
            </a:r>
            <a:endParaRPr lang="fi-FI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>
                <a:latin typeface="Abadi"/>
                <a:cs typeface="Calibri"/>
              </a:rPr>
              <a:t>their</a:t>
            </a:r>
            <a:endParaRPr lang="fi-FI" dirty="0">
              <a:latin typeface="Abad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1317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8B9799-715A-4EA8-A229-504F3114E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badi"/>
              </a:rPr>
              <a:t>Työelämäsanasto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38BE8-6C76-4394-AE7A-53D7E0804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b="1">
                <a:latin typeface="Abadi"/>
                <a:cs typeface="Calibri"/>
              </a:rPr>
              <a:t>Kirjan sivu 40–41 (ammatit)</a:t>
            </a:r>
            <a:endParaRPr lang="fi-FI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fi-FI" sz="3600" b="1">
                <a:latin typeface="Abadi"/>
                <a:cs typeface="Calibri"/>
              </a:rPr>
              <a:t>Kaksi paperia</a:t>
            </a:r>
            <a:endParaRPr lang="fi-FI" sz="3600" b="1" dirty="0">
              <a:latin typeface="Abadi"/>
              <a:cs typeface="Calibri"/>
            </a:endParaRPr>
          </a:p>
          <a:p>
            <a:pPr marL="0" indent="0">
              <a:buNone/>
            </a:pPr>
            <a:endParaRPr lang="fi-FI" dirty="0">
              <a:latin typeface="Abad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04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8B9799-715A-4EA8-A229-504F3114E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Abadi"/>
              </a:rPr>
              <a:t>Torstain 11.10. asiat</a:t>
            </a:r>
            <a:endParaRPr lang="fi-FI" dirty="0">
              <a:latin typeface="Abadi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38BE8-6C76-4394-AE7A-53D7E0804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7549"/>
            <a:ext cx="10515600" cy="40494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600" dirty="0" err="1">
                <a:latin typeface="Abadi"/>
                <a:cs typeface="Calibri"/>
              </a:rPr>
              <a:t>Christening</a:t>
            </a:r>
            <a:r>
              <a:rPr lang="fi-FI" sz="3600" dirty="0">
                <a:latin typeface="Abadi"/>
                <a:cs typeface="Calibri"/>
              </a:rPr>
              <a:t> = ristiäiset</a:t>
            </a:r>
            <a:endParaRPr lang="en-US" sz="3600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 sz="3600" dirty="0" err="1">
                <a:latin typeface="Abadi"/>
                <a:cs typeface="Calibri"/>
              </a:rPr>
              <a:t>Wedding</a:t>
            </a:r>
            <a:r>
              <a:rPr lang="fi-FI" sz="3600" dirty="0">
                <a:latin typeface="Abadi"/>
                <a:cs typeface="Calibri"/>
              </a:rPr>
              <a:t> = häät</a:t>
            </a:r>
            <a:endParaRPr lang="en-US" sz="3600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 sz="3600" dirty="0" err="1">
                <a:latin typeface="Abadi"/>
                <a:cs typeface="Calibri"/>
              </a:rPr>
              <a:t>Funeral</a:t>
            </a:r>
            <a:r>
              <a:rPr lang="fi-FI" sz="3600" dirty="0">
                <a:latin typeface="Abadi"/>
                <a:cs typeface="Calibri"/>
              </a:rPr>
              <a:t> = hautajaiset</a:t>
            </a:r>
            <a:endParaRPr lang="en-US" sz="3600" dirty="0">
              <a:latin typeface="Abadi"/>
              <a:cs typeface="Calibri"/>
            </a:endParaRPr>
          </a:p>
          <a:p>
            <a:pPr marL="0" indent="0">
              <a:buNone/>
            </a:pPr>
            <a:r>
              <a:rPr lang="fi-FI" sz="3600" dirty="0" err="1">
                <a:latin typeface="Abadi"/>
                <a:cs typeface="Calibri"/>
              </a:rPr>
              <a:t>Congratulations</a:t>
            </a:r>
            <a:r>
              <a:rPr lang="fi-FI" sz="3600" dirty="0">
                <a:latin typeface="Abadi"/>
                <a:cs typeface="Calibri"/>
              </a:rPr>
              <a:t>! = Onnea! / Onneksi olkoon!</a:t>
            </a:r>
            <a:endParaRPr lang="fi-FI" dirty="0"/>
          </a:p>
          <a:p>
            <a:pPr marL="0" indent="0">
              <a:buNone/>
            </a:pPr>
            <a:endParaRPr lang="fi-FI" dirty="0">
              <a:latin typeface="Abad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328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Laajakuva</PresentationFormat>
  <Paragraphs>64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Abadi</vt:lpstr>
      <vt:lpstr>Arial</vt:lpstr>
      <vt:lpstr>Book Antiqua</vt:lpstr>
      <vt:lpstr>Calibri</vt:lpstr>
      <vt:lpstr>Calibri Light</vt:lpstr>
      <vt:lpstr>Office-teema</vt:lpstr>
      <vt:lpstr>English test</vt:lpstr>
      <vt:lpstr>PowerPoint-esitys</vt:lpstr>
      <vt:lpstr>Numerot </vt:lpstr>
      <vt:lpstr>Tervehdyksiä ja muita tärkeitä ilmaisuja </vt:lpstr>
      <vt:lpstr>Viikonpäivät  </vt:lpstr>
      <vt:lpstr>Persoonapronominit</vt:lpstr>
      <vt:lpstr>Omistusmuodot</vt:lpstr>
      <vt:lpstr>Työelämäsanasto</vt:lpstr>
      <vt:lpstr>Torstain 11.10. asiat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Noora Takaveräjä</dc:creator>
  <cp:lastModifiedBy>Noora Takaveräjä</cp:lastModifiedBy>
  <cp:revision>113</cp:revision>
  <dcterms:created xsi:type="dcterms:W3CDTF">2012-08-08T08:08:12Z</dcterms:created>
  <dcterms:modified xsi:type="dcterms:W3CDTF">2018-10-14T15:16:12Z</dcterms:modified>
</cp:coreProperties>
</file>