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D50118A6-03AF-427C-BF31-E25DBC355791}"/>
    <pc:docChg chg="addSld modSld">
      <pc:chgData name="Noora Takaveräjä" userId="S::noora.takaveraja@edupori.fi::672339a0-0bc2-44be-895f-c87c7b560989" providerId="AD" clId="Web-{D50118A6-03AF-427C-BF31-E25DBC355791}" dt="2018-09-17T10:57:21.028" v="411" actId="20577"/>
      <pc:docMkLst>
        <pc:docMk/>
      </pc:docMkLst>
      <pc:sldChg chg="addSp modSp mod setBg">
        <pc:chgData name="Noora Takaveräjä" userId="S::noora.takaveraja@edupori.fi::672339a0-0bc2-44be-895f-c87c7b560989" providerId="AD" clId="Web-{D50118A6-03AF-427C-BF31-E25DBC355791}" dt="2018-09-17T10:57:21.028" v="410" actId="20577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D50118A6-03AF-427C-BF31-E25DBC355791}" dt="2018-09-17T10:57:00.527" v="401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D50118A6-03AF-427C-BF31-E25DBC355791}" dt="2018-09-17T10:57:21.028" v="410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Noora Takaveräjä" userId="S::noora.takaveraja@edupori.fi::672339a0-0bc2-44be-895f-c87c7b560989" providerId="AD" clId="Web-{D50118A6-03AF-427C-BF31-E25DBC355791}" dt="2018-09-17T10:56:48.573" v="396"/>
          <ac:spMkLst>
            <pc:docMk/>
            <pc:sldMk cId="782385677" sldId="256"/>
            <ac:spMk id="9" creationId="{87CC2527-562A-4F69-B487-4371E5B243E7}"/>
          </ac:spMkLst>
        </pc:spChg>
        <pc:picChg chg="add mod ord">
          <ac:chgData name="Noora Takaveräjä" userId="S::noora.takaveraja@edupori.fi::672339a0-0bc2-44be-895f-c87c7b560989" providerId="AD" clId="Web-{D50118A6-03AF-427C-BF31-E25DBC355791}" dt="2018-09-17T10:56:48.573" v="396"/>
          <ac:picMkLst>
            <pc:docMk/>
            <pc:sldMk cId="782385677" sldId="256"/>
            <ac:picMk id="4" creationId="{507FC786-6526-4E42-B2CD-369D369679E2}"/>
          </ac:picMkLst>
        </pc:picChg>
        <pc:cxnChg chg="add">
          <ac:chgData name="Noora Takaveräjä" userId="S::noora.takaveraja@edupori.fi::672339a0-0bc2-44be-895f-c87c7b560989" providerId="AD" clId="Web-{D50118A6-03AF-427C-BF31-E25DBC355791}" dt="2018-09-17T10:56:48.573" v="396"/>
          <ac:cxnSpMkLst>
            <pc:docMk/>
            <pc:sldMk cId="782385677" sldId="256"/>
            <ac:cxnSpMk id="11" creationId="{BCDAEC91-5BCE-4B55-9CC0-43EF94CB734B}"/>
          </ac:cxnSpMkLst>
        </pc:cxnChg>
      </pc:sldChg>
      <pc:sldChg chg="addSp delSp modSp new addAnim modAnim">
        <pc:chgData name="Noora Takaveräjä" userId="S::noora.takaveraja@edupori.fi::672339a0-0bc2-44be-895f-c87c7b560989" providerId="AD" clId="Web-{D50118A6-03AF-427C-BF31-E25DBC355791}" dt="2018-09-17T10:55:21.787" v="393" actId="1076"/>
        <pc:sldMkLst>
          <pc:docMk/>
          <pc:sldMk cId="3654541430" sldId="257"/>
        </pc:sldMkLst>
        <pc:spChg chg="mod">
          <ac:chgData name="Noora Takaveräjä" userId="S::noora.takaveraja@edupori.fi::672339a0-0bc2-44be-895f-c87c7b560989" providerId="AD" clId="Web-{D50118A6-03AF-427C-BF31-E25DBC355791}" dt="2018-09-17T10:46:39.449" v="194" actId="20577"/>
          <ac:spMkLst>
            <pc:docMk/>
            <pc:sldMk cId="3654541430" sldId="257"/>
            <ac:spMk id="2" creationId="{182074DE-D145-411E-947F-3E3612D68F74}"/>
          </ac:spMkLst>
        </pc:spChg>
        <pc:spChg chg="mod">
          <ac:chgData name="Noora Takaveräjä" userId="S::noora.takaveraja@edupori.fi::672339a0-0bc2-44be-895f-c87c7b560989" providerId="AD" clId="Web-{D50118A6-03AF-427C-BF31-E25DBC355791}" dt="2018-09-17T10:55:04.239" v="378" actId="20577"/>
          <ac:spMkLst>
            <pc:docMk/>
            <pc:sldMk cId="3654541430" sldId="257"/>
            <ac:spMk id="3" creationId="{B2B55398-F4F9-4121-AD63-AD3652C8C1DF}"/>
          </ac:spMkLst>
        </pc:spChg>
        <pc:spChg chg="mod">
          <ac:chgData name="Noora Takaveräjä" userId="S::noora.takaveraja@edupori.fi::672339a0-0bc2-44be-895f-c87c7b560989" providerId="AD" clId="Web-{D50118A6-03AF-427C-BF31-E25DBC355791}" dt="2018-09-17T10:55:12.537" v="389" actId="20577"/>
          <ac:spMkLst>
            <pc:docMk/>
            <pc:sldMk cId="3654541430" sldId="257"/>
            <ac:spMk id="4" creationId="{C8462007-0963-4281-B061-62B6CE52B368}"/>
          </ac:spMkLst>
        </pc:spChg>
        <pc:picChg chg="add mod">
          <ac:chgData name="Noora Takaveräjä" userId="S::noora.takaveraja@edupori.fi::672339a0-0bc2-44be-895f-c87c7b560989" providerId="AD" clId="Web-{D50118A6-03AF-427C-BF31-E25DBC355791}" dt="2018-09-17T10:48:27.124" v="211" actId="1076"/>
          <ac:picMkLst>
            <pc:docMk/>
            <pc:sldMk cId="3654541430" sldId="257"/>
            <ac:picMk id="5" creationId="{BE940609-6FBC-4AF5-88EF-310A8F0FAA80}"/>
          </ac:picMkLst>
        </pc:picChg>
        <pc:picChg chg="add mod">
          <ac:chgData name="Noora Takaveräjä" userId="S::noora.takaveraja@edupori.fi::672339a0-0bc2-44be-895f-c87c7b560989" providerId="AD" clId="Web-{D50118A6-03AF-427C-BF31-E25DBC355791}" dt="2018-09-17T10:55:21.787" v="393" actId="1076"/>
          <ac:picMkLst>
            <pc:docMk/>
            <pc:sldMk cId="3654541430" sldId="257"/>
            <ac:picMk id="7" creationId="{DEE99057-93B3-4EB1-84FB-1B9AA8A5E59E}"/>
          </ac:picMkLst>
        </pc:picChg>
        <pc:picChg chg="add del mod">
          <ac:chgData name="Noora Takaveräjä" userId="S::noora.takaveraja@edupori.fi::672339a0-0bc2-44be-895f-c87c7b560989" providerId="AD" clId="Web-{D50118A6-03AF-427C-BF31-E25DBC355791}" dt="2018-09-17T10:54:46.754" v="355"/>
          <ac:picMkLst>
            <pc:docMk/>
            <pc:sldMk cId="3654541430" sldId="257"/>
            <ac:picMk id="9" creationId="{6DB84510-5D0A-4C2B-9250-1186FFBDCA21}"/>
          </ac:picMkLst>
        </pc:picChg>
        <pc:picChg chg="add mod">
          <ac:chgData name="Noora Takaveräjä" userId="S::noora.takaveraja@edupori.fi::672339a0-0bc2-44be-895f-c87c7b560989" providerId="AD" clId="Web-{D50118A6-03AF-427C-BF31-E25DBC355791}" dt="2018-09-17T10:54:58.740" v="371" actId="1076"/>
          <ac:picMkLst>
            <pc:docMk/>
            <pc:sldMk cId="3654541430" sldId="257"/>
            <ac:picMk id="11" creationId="{F38E18A6-7677-4061-BAFF-C1C70A178777}"/>
          </ac:picMkLst>
        </pc:picChg>
      </pc:sldChg>
      <pc:sldChg chg="addSp delSp modSp add replId">
        <pc:chgData name="Noora Takaveräjä" userId="S::noora.takaveraja@edupori.fi::672339a0-0bc2-44be-895f-c87c7b560989" providerId="AD" clId="Web-{D50118A6-03AF-427C-BF31-E25DBC355791}" dt="2018-09-17T10:55:29.272" v="394" actId="1076"/>
        <pc:sldMkLst>
          <pc:docMk/>
          <pc:sldMk cId="2967183898" sldId="258"/>
        </pc:sldMkLst>
        <pc:spChg chg="mod">
          <ac:chgData name="Noora Takaveräjä" userId="S::noora.takaveraja@edupori.fi::672339a0-0bc2-44be-895f-c87c7b560989" providerId="AD" clId="Web-{D50118A6-03AF-427C-BF31-E25DBC355791}" dt="2018-09-17T10:54:25.159" v="327" actId="20577"/>
          <ac:spMkLst>
            <pc:docMk/>
            <pc:sldMk cId="2967183898" sldId="258"/>
            <ac:spMk id="3" creationId="{B2B55398-F4F9-4121-AD63-AD3652C8C1DF}"/>
          </ac:spMkLst>
        </pc:spChg>
        <pc:spChg chg="mod">
          <ac:chgData name="Noora Takaveräjä" userId="S::noora.takaveraja@edupori.fi::672339a0-0bc2-44be-895f-c87c7b560989" providerId="AD" clId="Web-{D50118A6-03AF-427C-BF31-E25DBC355791}" dt="2018-09-17T10:54:32.456" v="351" actId="20577"/>
          <ac:spMkLst>
            <pc:docMk/>
            <pc:sldMk cId="2967183898" sldId="258"/>
            <ac:spMk id="4" creationId="{C8462007-0963-4281-B061-62B6CE52B368}"/>
          </ac:spMkLst>
        </pc:spChg>
        <pc:picChg chg="del">
          <ac:chgData name="Noora Takaveräjä" userId="S::noora.takaveraja@edupori.fi::672339a0-0bc2-44be-895f-c87c7b560989" providerId="AD" clId="Web-{D50118A6-03AF-427C-BF31-E25DBC355791}" dt="2018-09-17T10:52:44.357" v="228"/>
          <ac:picMkLst>
            <pc:docMk/>
            <pc:sldMk cId="2967183898" sldId="258"/>
            <ac:picMk id="5" creationId="{BE940609-6FBC-4AF5-88EF-310A8F0FAA80}"/>
          </ac:picMkLst>
        </pc:picChg>
        <pc:picChg chg="add mod">
          <ac:chgData name="Noora Takaveräjä" userId="S::noora.takaveraja@edupori.fi::672339a0-0bc2-44be-895f-c87c7b560989" providerId="AD" clId="Web-{D50118A6-03AF-427C-BF31-E25DBC355791}" dt="2018-09-17T10:55:29.272" v="394" actId="1076"/>
          <ac:picMkLst>
            <pc:docMk/>
            <pc:sldMk cId="2967183898" sldId="258"/>
            <ac:picMk id="6" creationId="{964D906C-79D5-4AA5-8C1A-902DA30A1D84}"/>
          </ac:picMkLst>
        </pc:picChg>
        <pc:picChg chg="del">
          <ac:chgData name="Noora Takaveräjä" userId="S::noora.takaveraja@edupori.fi::672339a0-0bc2-44be-895f-c87c7b560989" providerId="AD" clId="Web-{D50118A6-03AF-427C-BF31-E25DBC355791}" dt="2018-09-17T10:52:45.484" v="229"/>
          <ac:picMkLst>
            <pc:docMk/>
            <pc:sldMk cId="2967183898" sldId="258"/>
            <ac:picMk id="7" creationId="{DEE99057-93B3-4EB1-84FB-1B9AA8A5E59E}"/>
          </ac:picMkLst>
        </pc:picChg>
        <pc:picChg chg="del">
          <ac:chgData name="Noora Takaveräjä" userId="S::noora.takaveraja@edupori.fi::672339a0-0bc2-44be-895f-c87c7b560989" providerId="AD" clId="Web-{D50118A6-03AF-427C-BF31-E25DBC355791}" dt="2018-09-17T10:52:46.076" v="230"/>
          <ac:picMkLst>
            <pc:docMk/>
            <pc:sldMk cId="2967183898" sldId="258"/>
            <ac:picMk id="9" creationId="{6DB84510-5D0A-4C2B-9250-1186FFBDCA21}"/>
          </ac:picMkLst>
        </pc:picChg>
        <pc:picChg chg="add mod">
          <ac:chgData name="Noora Takaveräjä" userId="S::noora.takaveraja@edupori.fi::672339a0-0bc2-44be-895f-c87c7b560989" providerId="AD" clId="Web-{D50118A6-03AF-427C-BF31-E25DBC355791}" dt="2018-09-17T10:54:43.926" v="354" actId="1076"/>
          <ac:picMkLst>
            <pc:docMk/>
            <pc:sldMk cId="2967183898" sldId="258"/>
            <ac:picMk id="10" creationId="{E2B3EE7B-1418-45D1-AEFA-0FAAA22FD8B9}"/>
          </ac:picMkLst>
        </pc:picChg>
        <pc:picChg chg="del">
          <ac:chgData name="Noora Takaveräjä" userId="S::noora.takaveraja@edupori.fi::672339a0-0bc2-44be-895f-c87c7b560989" providerId="AD" clId="Web-{D50118A6-03AF-427C-BF31-E25DBC355791}" dt="2018-09-17T10:52:47.248" v="231"/>
          <ac:picMkLst>
            <pc:docMk/>
            <pc:sldMk cId="2967183898" sldId="258"/>
            <ac:picMk id="11" creationId="{F38E18A6-7677-4061-BAFF-C1C70A178777}"/>
          </ac:picMkLst>
        </pc:picChg>
      </pc:sldChg>
    </pc:docChg>
  </pc:docChgLst>
  <pc:docChgLst>
    <pc:chgData name="Noora Takaveräjä" userId="S::noora.takaveraja@edupori.fi::672339a0-0bc2-44be-895f-c87c7b560989" providerId="AD" clId="Web-{EF03E75A-4BE9-89C1-DF99-C061427DC951}"/>
    <pc:docChg chg="modSld">
      <pc:chgData name="Noora Takaveräjä" userId="S::noora.takaveraja@edupori.fi::672339a0-0bc2-44be-895f-c87c7b560989" providerId="AD" clId="Web-{EF03E75A-4BE9-89C1-DF99-C061427DC951}" dt="2018-09-18T06:04:12.275" v="11" actId="20577"/>
      <pc:docMkLst>
        <pc:docMk/>
      </pc:docMkLst>
      <pc:sldChg chg="modSp">
        <pc:chgData name="Noora Takaveräjä" userId="S::noora.takaveraja@edupori.fi::672339a0-0bc2-44be-895f-c87c7b560989" providerId="AD" clId="Web-{EF03E75A-4BE9-89C1-DF99-C061427DC951}" dt="2018-09-18T06:04:12.275" v="10" actId="20577"/>
        <pc:sldMkLst>
          <pc:docMk/>
          <pc:sldMk cId="3654541430" sldId="257"/>
        </pc:sldMkLst>
        <pc:spChg chg="mod">
          <ac:chgData name="Noora Takaveräjä" userId="S::noora.takaveraja@edupori.fi::672339a0-0bc2-44be-895f-c87c7b560989" providerId="AD" clId="Web-{EF03E75A-4BE9-89C1-DF99-C061427DC951}" dt="2018-09-18T06:04:12.275" v="10" actId="20577"/>
          <ac:spMkLst>
            <pc:docMk/>
            <pc:sldMk cId="3654541430" sldId="257"/>
            <ac:spMk id="2" creationId="{182074DE-D145-411E-947F-3E3612D68F74}"/>
          </ac:spMkLst>
        </pc:spChg>
      </pc:sldChg>
    </pc:docChg>
  </pc:docChgLst>
  <pc:docChgLst>
    <pc:chgData name="Noora Takaveräjä" userId="S::noora.takaveraja@edupori.fi::672339a0-0bc2-44be-895f-c87c7b560989" providerId="AD" clId="Web-{6EB5649C-3209-E5C1-0DF3-F204C46AC48A}"/>
    <pc:docChg chg="addSld modSld">
      <pc:chgData name="Noora Takaveräjä" userId="S::noora.takaveraja@edupori.fi::672339a0-0bc2-44be-895f-c87c7b560989" providerId="AD" clId="Web-{6EB5649C-3209-E5C1-0DF3-F204C46AC48A}" dt="2018-09-17T12:55:52.459" v="307" actId="20577"/>
      <pc:docMkLst>
        <pc:docMk/>
      </pc:docMkLst>
      <pc:sldChg chg="modSp">
        <pc:chgData name="Noora Takaveräjä" userId="S::noora.takaveraja@edupori.fi::672339a0-0bc2-44be-895f-c87c7b560989" providerId="AD" clId="Web-{6EB5649C-3209-E5C1-0DF3-F204C46AC48A}" dt="2018-09-17T12:55:52.459" v="306" actId="20577"/>
        <pc:sldMkLst>
          <pc:docMk/>
          <pc:sldMk cId="2967183898" sldId="258"/>
        </pc:sldMkLst>
        <pc:spChg chg="mod">
          <ac:chgData name="Noora Takaveräjä" userId="S::noora.takaveraja@edupori.fi::672339a0-0bc2-44be-895f-c87c7b560989" providerId="AD" clId="Web-{6EB5649C-3209-E5C1-0DF3-F204C46AC48A}" dt="2018-09-17T12:55:52.459" v="306" actId="20577"/>
          <ac:spMkLst>
            <pc:docMk/>
            <pc:sldMk cId="2967183898" sldId="258"/>
            <ac:spMk id="4" creationId="{C8462007-0963-4281-B061-62B6CE52B368}"/>
          </ac:spMkLst>
        </pc:spChg>
      </pc:sldChg>
      <pc:sldChg chg="add addAnim modAnim">
        <pc:chgData name="Noora Takaveräjä" userId="S::noora.takaveraja@edupori.fi::672339a0-0bc2-44be-895f-c87c7b560989" providerId="AD" clId="Web-{6EB5649C-3209-E5C1-0DF3-F204C46AC48A}" dt="2018-09-17T12:28:40.456" v="2"/>
        <pc:sldMkLst>
          <pc:docMk/>
          <pc:sldMk cId="676751899" sldId="259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29:05.175" v="5"/>
        <pc:sldMkLst>
          <pc:docMk/>
          <pc:sldMk cId="3310209592" sldId="260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29:20.972" v="8"/>
        <pc:sldMkLst>
          <pc:docMk/>
          <pc:sldMk cId="2760281077" sldId="261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29:35.909" v="11"/>
        <pc:sldMkLst>
          <pc:docMk/>
          <pc:sldMk cId="3951615418" sldId="262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29:53.096" v="14"/>
        <pc:sldMkLst>
          <pc:docMk/>
          <pc:sldMk cId="2610892135" sldId="263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30:09.815" v="17"/>
        <pc:sldMkLst>
          <pc:docMk/>
          <pc:sldMk cId="2863902791" sldId="264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30:34.159" v="21"/>
        <pc:sldMkLst>
          <pc:docMk/>
          <pc:sldMk cId="4271931659" sldId="265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30:39.112" v="23"/>
        <pc:sldMkLst>
          <pc:docMk/>
          <pc:sldMk cId="2323644718" sldId="266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30:52.424" v="26"/>
        <pc:sldMkLst>
          <pc:docMk/>
          <pc:sldMk cId="2578163917" sldId="267"/>
        </pc:sldMkLst>
      </pc:sldChg>
      <pc:sldChg chg="add addAnim modAnim">
        <pc:chgData name="Noora Takaveräjä" userId="S::noora.takaveraja@edupori.fi::672339a0-0bc2-44be-895f-c87c7b560989" providerId="AD" clId="Web-{6EB5649C-3209-E5C1-0DF3-F204C46AC48A}" dt="2018-09-17T12:31:06.268" v="29"/>
        <pc:sldMkLst>
          <pc:docMk/>
          <pc:sldMk cId="2314746467" sldId="268"/>
        </pc:sldMkLst>
      </pc:sldChg>
      <pc:sldChg chg="modSp new addAnim modAnim">
        <pc:chgData name="Noora Takaveräjä" userId="S::noora.takaveraja@edupori.fi::672339a0-0bc2-44be-895f-c87c7b560989" providerId="AD" clId="Web-{6EB5649C-3209-E5C1-0DF3-F204C46AC48A}" dt="2018-09-17T12:43:55.153" v="299" actId="1076"/>
        <pc:sldMkLst>
          <pc:docMk/>
          <pc:sldMk cId="343186230" sldId="269"/>
        </pc:sldMkLst>
        <pc:spChg chg="mod">
          <ac:chgData name="Noora Takaveräjä" userId="S::noora.takaveraja@edupori.fi::672339a0-0bc2-44be-895f-c87c7b560989" providerId="AD" clId="Web-{6EB5649C-3209-E5C1-0DF3-F204C46AC48A}" dt="2018-09-17T12:41:40.325" v="271" actId="20577"/>
          <ac:spMkLst>
            <pc:docMk/>
            <pc:sldMk cId="343186230" sldId="269"/>
            <ac:spMk id="2" creationId="{5591F097-A203-48BE-ACEA-90AA9538781D}"/>
          </ac:spMkLst>
        </pc:spChg>
        <pc:spChg chg="mod">
          <ac:chgData name="Noora Takaveräjä" userId="S::noora.takaveraja@edupori.fi::672339a0-0bc2-44be-895f-c87c7b560989" providerId="AD" clId="Web-{6EB5649C-3209-E5C1-0DF3-F204C46AC48A}" dt="2018-09-17T12:43:36.762" v="297" actId="20577"/>
          <ac:spMkLst>
            <pc:docMk/>
            <pc:sldMk cId="343186230" sldId="269"/>
            <ac:spMk id="3" creationId="{E27F6CCB-C5FE-4C34-904D-31C4978F62D2}"/>
          </ac:spMkLst>
        </pc:spChg>
        <pc:spChg chg="mod">
          <ac:chgData name="Noora Takaveräjä" userId="S::noora.takaveraja@edupori.fi::672339a0-0bc2-44be-895f-c87c7b560989" providerId="AD" clId="Web-{6EB5649C-3209-E5C1-0DF3-F204C46AC48A}" dt="2018-09-17T12:43:55.153" v="299" actId="1076"/>
          <ac:spMkLst>
            <pc:docMk/>
            <pc:sldMk cId="343186230" sldId="269"/>
            <ac:spMk id="4" creationId="{6B447E3D-08AC-4D6F-BBE4-D77FFF3391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507FC786-6526-4E42-B2CD-369D36967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8" b="155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Book Antiqua"/>
              </a:rPr>
              <a:t>English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dirty="0" err="1">
                <a:latin typeface="Book Antiqua"/>
              </a:rPr>
              <a:t>September</a:t>
            </a:r>
            <a:r>
              <a:rPr lang="fi-FI" sz="3200" dirty="0">
                <a:latin typeface="Book Antiqua"/>
              </a:rPr>
              <a:t> 18</a:t>
            </a:r>
            <a:endParaRPr lang="fi-FI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8E505-1A2F-409A-91F0-DAA4222F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Grandparents - isovanhemmat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3793A5-1173-46D3-9315-95E374F0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seinä, solmio, henkilö, sisä&#10;&#10;Kuvaus luotu, erittäin korkea luotettavuus">
            <a:extLst>
              <a:ext uri="{FF2B5EF4-FFF2-40B4-BE49-F238E27FC236}">
                <a16:creationId xmlns:a16="http://schemas.microsoft.com/office/drawing/2014/main" id="{A31C3164-186B-4912-B2BD-D73CC8BF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712" y="1749082"/>
            <a:ext cx="6552481" cy="3670539"/>
          </a:xfrm>
          <a:prstGeom prst="rect">
            <a:avLst/>
          </a:prstGeom>
        </p:spPr>
      </p:pic>
      <p:pic>
        <p:nvPicPr>
          <p:cNvPr id="7" name="Kuva 6" descr="Kuva, joka sisältää kohteen henkilö, seinä, mies, sisä&#10;&#10;Kuvaus luotu, erittäin korkea luotettavuus">
            <a:extLst>
              <a:ext uri="{FF2B5EF4-FFF2-40B4-BE49-F238E27FC236}">
                <a16:creationId xmlns:a16="http://schemas.microsoft.com/office/drawing/2014/main" id="{57EED456-5DAD-46B5-B4AC-499103B5B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82" y="1708105"/>
            <a:ext cx="5643113" cy="37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637E0-B4C3-4708-ACB4-77D5CDDD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Wife – vaimo, husband – aviomies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ruoho, ulko, henkilö, puu&#10;&#10;Kuvaus luotu, erittäin korkea luotettavuus">
            <a:extLst>
              <a:ext uri="{FF2B5EF4-FFF2-40B4-BE49-F238E27FC236}">
                <a16:creationId xmlns:a16="http://schemas.microsoft.com/office/drawing/2014/main" id="{9037E56B-D8BB-4A07-B340-83CBC2864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572" y="1566833"/>
            <a:ext cx="7145233" cy="47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1F097-A203-48BE-ACEA-90AA9538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Book Antiqua"/>
              </a:rPr>
              <a:t>Family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7F6CCB-C5FE-4C34-904D-31C4978F6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Veljentyttö / </a:t>
            </a:r>
            <a:r>
              <a:rPr lang="fi-FI" sz="3200" dirty="0" err="1">
                <a:latin typeface="Book Antiqua"/>
                <a:cs typeface="Calibri"/>
              </a:rPr>
              <a:t>siskontyttö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Veljenpoika / </a:t>
            </a:r>
            <a:r>
              <a:rPr lang="fi-FI" sz="3200" dirty="0" err="1">
                <a:latin typeface="Book Antiqua"/>
                <a:cs typeface="Calibri"/>
              </a:rPr>
              <a:t>siskonpoika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Täti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Setä / eno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Serkku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Lanko (puolison veli)</a:t>
            </a: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Käly (puolison sisko)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447E3D-08AC-4D6F-BBE4-D77FFF339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2992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Niece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Nephew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Aunt</a:t>
            </a:r>
          </a:p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Uncle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Cousin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>
                <a:latin typeface="Book Antiqua"/>
                <a:cs typeface="Calibri"/>
              </a:rPr>
              <a:t>Brother-in-</a:t>
            </a:r>
            <a:r>
              <a:rPr lang="fi-FI" sz="3200" dirty="0" err="1">
                <a:latin typeface="Book Antiqua"/>
                <a:cs typeface="Calibri"/>
              </a:rPr>
              <a:t>law</a:t>
            </a:r>
            <a:endParaRPr lang="fi-FI" sz="3200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sz="3200" dirty="0" err="1">
                <a:latin typeface="Book Antiqua"/>
                <a:cs typeface="Calibri"/>
              </a:rPr>
              <a:t>Sister</a:t>
            </a:r>
            <a:r>
              <a:rPr lang="fi-FI" sz="3200" dirty="0">
                <a:latin typeface="Book Antiqua"/>
                <a:cs typeface="Calibri"/>
              </a:rPr>
              <a:t>-in-</a:t>
            </a:r>
            <a:r>
              <a:rPr lang="fi-FI" sz="3200" dirty="0" err="1">
                <a:latin typeface="Book Antiqua"/>
                <a:cs typeface="Calibri"/>
              </a:rPr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3431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074DE-D145-411E-947F-3E3612D6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8"/>
            <a:ext cx="10515600" cy="1958166"/>
          </a:xfrm>
        </p:spPr>
        <p:txBody>
          <a:bodyPr/>
          <a:lstStyle/>
          <a:p>
            <a:r>
              <a:rPr lang="fi-FI" dirty="0">
                <a:latin typeface="Book Antiqua"/>
              </a:rPr>
              <a:t>Olen = </a:t>
            </a:r>
            <a:r>
              <a:rPr lang="fi-FI" dirty="0" err="1">
                <a:latin typeface="Book Antiqua"/>
              </a:rPr>
              <a:t>I'm</a:t>
            </a:r>
            <a:r>
              <a:rPr lang="fi-FI" dirty="0">
                <a:latin typeface="Book Antiqua"/>
              </a:rPr>
              <a:t> (I am)</a:t>
            </a:r>
            <a:br>
              <a:rPr lang="fi-FI" dirty="0">
                <a:latin typeface="Book Antiqua"/>
              </a:rPr>
            </a:br>
            <a:r>
              <a:rPr lang="fi-FI" dirty="0">
                <a:latin typeface="Book Antiqua"/>
              </a:rPr>
              <a:t>Minulla on = I </a:t>
            </a:r>
            <a:r>
              <a:rPr lang="fi-FI" dirty="0" err="1">
                <a:latin typeface="Book Antiqua"/>
              </a:rPr>
              <a:t>have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55398-F4F9-4121-AD63-AD3652C8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969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naimisissa.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eronnut.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Minulla on tyttöystävä.</a:t>
            </a: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Minulla on poikaystävä.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462007-0963-4281-B061-62B6CE52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370" y="1696229"/>
            <a:ext cx="51816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</a:t>
            </a:r>
            <a:r>
              <a:rPr lang="fi-FI" dirty="0" err="1">
                <a:latin typeface="Book Antiqua"/>
                <a:cs typeface="Calibri"/>
              </a:rPr>
              <a:t>married</a:t>
            </a:r>
            <a:r>
              <a:rPr lang="fi-FI" dirty="0">
                <a:latin typeface="Book Antiqua"/>
                <a:cs typeface="Calibri"/>
              </a:rPr>
              <a:t>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</a:t>
            </a:r>
            <a:r>
              <a:rPr lang="fi-FI" dirty="0" err="1">
                <a:latin typeface="Book Antiqua"/>
                <a:cs typeface="Calibri"/>
              </a:rPr>
              <a:t>divorced</a:t>
            </a:r>
            <a:r>
              <a:rPr lang="fi-FI" dirty="0">
                <a:latin typeface="Book Antiqua"/>
                <a:cs typeface="Calibri"/>
              </a:rPr>
              <a:t>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I </a:t>
            </a:r>
            <a:r>
              <a:rPr lang="fi-FI" dirty="0" err="1">
                <a:latin typeface="Book Antiqua"/>
                <a:cs typeface="Calibri"/>
              </a:rPr>
              <a:t>have</a:t>
            </a:r>
            <a:r>
              <a:rPr lang="fi-FI" dirty="0">
                <a:latin typeface="Book Antiqua"/>
                <a:cs typeface="Calibri"/>
              </a:rPr>
              <a:t> a </a:t>
            </a:r>
            <a:r>
              <a:rPr lang="fi-FI" dirty="0" err="1">
                <a:latin typeface="Book Antiqua"/>
                <a:cs typeface="Calibri"/>
              </a:rPr>
              <a:t>girlfriend</a:t>
            </a:r>
            <a:r>
              <a:rPr lang="fi-FI" dirty="0">
                <a:latin typeface="Book Antiqua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I </a:t>
            </a:r>
            <a:r>
              <a:rPr lang="fi-FI" dirty="0" err="1">
                <a:latin typeface="Book Antiqua"/>
                <a:cs typeface="Calibri"/>
              </a:rPr>
              <a:t>have</a:t>
            </a:r>
            <a:r>
              <a:rPr lang="fi-FI" dirty="0">
                <a:latin typeface="Book Antiqua"/>
                <a:cs typeface="Calibri"/>
              </a:rPr>
              <a:t> a </a:t>
            </a:r>
            <a:r>
              <a:rPr lang="fi-FI" dirty="0" err="1">
                <a:latin typeface="Book Antiqua"/>
                <a:cs typeface="Calibri"/>
              </a:rPr>
              <a:t>boyfriend</a:t>
            </a:r>
            <a:r>
              <a:rPr lang="fi-FI" dirty="0">
                <a:latin typeface="Book Antiqua"/>
                <a:cs typeface="Calibri"/>
              </a:rPr>
              <a:t>.</a:t>
            </a:r>
          </a:p>
        </p:txBody>
      </p:sp>
      <p:pic>
        <p:nvPicPr>
          <p:cNvPr id="5" name="Kuva 5" descr="Kuva, joka sisältää kohteen kuppi, istuminen, pöytä, kahvi&#10;&#10;Kuvaus luotu, erittäin korkea luotettavuus">
            <a:extLst>
              <a:ext uri="{FF2B5EF4-FFF2-40B4-BE49-F238E27FC236}">
                <a16:creationId xmlns:a16="http://schemas.microsoft.com/office/drawing/2014/main" id="{BE940609-6FBC-4AF5-88EF-310A8F0F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13" y="1464154"/>
            <a:ext cx="2024333" cy="1140484"/>
          </a:xfrm>
          <a:prstGeom prst="rect">
            <a:avLst/>
          </a:prstGeom>
        </p:spPr>
      </p:pic>
      <p:pic>
        <p:nvPicPr>
          <p:cNvPr id="7" name="Kuva 7" descr="Kuva, joka sisältää kohteen vaatetus&#10;&#10;Kuvaus luotu, korkea luotettavuus">
            <a:extLst>
              <a:ext uri="{FF2B5EF4-FFF2-40B4-BE49-F238E27FC236}">
                <a16:creationId xmlns:a16="http://schemas.microsoft.com/office/drawing/2014/main" id="{DEE99057-93B3-4EB1-84FB-1B9AA8A5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08" y="3048990"/>
            <a:ext cx="1497941" cy="1493268"/>
          </a:xfrm>
          <a:prstGeom prst="rect">
            <a:avLst/>
          </a:prstGeom>
        </p:spPr>
      </p:pic>
      <p:pic>
        <p:nvPicPr>
          <p:cNvPr id="11" name="Kuva 11" descr="Kuva, joka sisältää kohteen henkilö, poseeraaminen, vaatetus, seinä&#10;&#10;Kuvaus luotu, erittäin korkea luotettavuus">
            <a:extLst>
              <a:ext uri="{FF2B5EF4-FFF2-40B4-BE49-F238E27FC236}">
                <a16:creationId xmlns:a16="http://schemas.microsoft.com/office/drawing/2014/main" id="{F38E18A6-7677-4061-BAFF-C1C70A17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88" y="4717212"/>
            <a:ext cx="1607389" cy="16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074DE-D145-411E-947F-3E3612D6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8"/>
            <a:ext cx="10515600" cy="1958166"/>
          </a:xfrm>
        </p:spPr>
        <p:txBody>
          <a:bodyPr/>
          <a:lstStyle/>
          <a:p>
            <a:r>
              <a:rPr lang="fi-FI" dirty="0">
                <a:latin typeface="Book Antiqua"/>
              </a:rPr>
              <a:t>Olen = </a:t>
            </a:r>
            <a:r>
              <a:rPr lang="fi-FI" dirty="0" err="1">
                <a:latin typeface="Book Antiqua"/>
              </a:rPr>
              <a:t>I'm</a:t>
            </a:r>
            <a:r>
              <a:rPr lang="fi-FI" dirty="0">
                <a:latin typeface="Book Antiqua"/>
              </a:rPr>
              <a:t/>
            </a:r>
            <a:br>
              <a:rPr lang="fi-FI" dirty="0">
                <a:latin typeface="Book Antiqua"/>
              </a:rPr>
            </a:br>
            <a:r>
              <a:rPr lang="fi-FI" dirty="0">
                <a:latin typeface="Book Antiqua"/>
              </a:rPr>
              <a:t>Minulla on = I </a:t>
            </a:r>
            <a:r>
              <a:rPr lang="fi-FI" dirty="0" err="1">
                <a:latin typeface="Book Antiqua"/>
              </a:rPr>
              <a:t>have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55398-F4F9-4121-AD63-AD3652C8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969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leski.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Book Antiqua"/>
                <a:cs typeface="Calibri"/>
              </a:rPr>
              <a:t>Olen sinkku.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462007-0963-4281-B061-62B6CE52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370" y="1696229"/>
            <a:ext cx="51816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 </a:t>
            </a:r>
            <a:r>
              <a:rPr lang="fi-FI" dirty="0" err="1">
                <a:latin typeface="Book Antiqua"/>
                <a:cs typeface="Calibri"/>
              </a:rPr>
              <a:t>widowed</a:t>
            </a:r>
            <a:r>
              <a:rPr lang="fi-FI" dirty="0">
                <a:latin typeface="Book Antiqua"/>
                <a:cs typeface="Calibri"/>
              </a:rPr>
              <a:t>. 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r>
              <a:rPr lang="fi-FI" dirty="0" err="1">
                <a:latin typeface="Book Antiqua"/>
                <a:cs typeface="Calibri"/>
              </a:rPr>
              <a:t>I'm</a:t>
            </a:r>
            <a:r>
              <a:rPr lang="fi-FI" dirty="0">
                <a:latin typeface="Book Antiqua"/>
                <a:cs typeface="Calibri"/>
              </a:rPr>
              <a:t> single.</a:t>
            </a: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  <a:p>
            <a:pPr marL="0" indent="0">
              <a:buNone/>
            </a:pPr>
            <a:endParaRPr lang="fi-FI" dirty="0">
              <a:latin typeface="Book Antiqua"/>
              <a:cs typeface="Calibri"/>
            </a:endParaRPr>
          </a:p>
        </p:txBody>
      </p:sp>
      <p:pic>
        <p:nvPicPr>
          <p:cNvPr id="6" name="Kuva 7" descr="Kuva, joka sisältää kohteen sisä, seinä, sohva, henkilö&#10;&#10;Kuvaus luotu, erittäin korkea luotettavuus">
            <a:extLst>
              <a:ext uri="{FF2B5EF4-FFF2-40B4-BE49-F238E27FC236}">
                <a16:creationId xmlns:a16="http://schemas.microsoft.com/office/drawing/2014/main" id="{964D906C-79D5-4AA5-8C1A-902DA30A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06" y="1653806"/>
            <a:ext cx="2656936" cy="17963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B3EE7B-1418-45D1-AEFA-0FAAA22F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7" y="3825816"/>
            <a:ext cx="1434861" cy="14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F5C763-8C4E-4475-B215-726F3224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Mother (mum)</a:t>
            </a:r>
            <a:r>
              <a:rPr lang="fi-FI" dirty="0">
                <a:latin typeface="Book Antiqua"/>
              </a:rPr>
              <a:t> - äiti </a:t>
            </a:r>
            <a:endParaRPr lang="fi-FI" dirty="0">
              <a:cs typeface="Calibri Light"/>
            </a:endParaRPr>
          </a:p>
        </p:txBody>
      </p:sp>
      <p:pic>
        <p:nvPicPr>
          <p:cNvPr id="4" name="Kuva 4" descr="Kuva, joka sisältää kohteen ruoho, henkilö, ulko, pitäminen&#10;&#10;Kuvaus luotu, erittäin korkea luotettavuus">
            <a:extLst>
              <a:ext uri="{FF2B5EF4-FFF2-40B4-BE49-F238E27FC236}">
                <a16:creationId xmlns:a16="http://schemas.microsoft.com/office/drawing/2014/main" id="{DB8ED847-11AC-49A2-835F-BCD37809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2185059"/>
            <a:ext cx="6523745" cy="4351338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548407F-F78C-4435-8980-6ECC1616EF49}"/>
              </a:ext>
            </a:extLst>
          </p:cNvPr>
          <p:cNvCxnSpPr/>
          <p:nvPr/>
        </p:nvCxnSpPr>
        <p:spPr>
          <a:xfrm>
            <a:off x="2878347" y="1728158"/>
            <a:ext cx="914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D66BD-45B6-4BAB-B5EB-AF58AE26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Father (dad) - isä</a:t>
            </a:r>
            <a:endParaRPr lang="fi-FI"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CE2F16A-FAD9-47DE-B54D-5402EC3BA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773" y="2018297"/>
            <a:ext cx="5668453" cy="4325428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4E788DD9-810C-4843-A0AA-7A70B08C54A1}"/>
              </a:ext>
            </a:extLst>
          </p:cNvPr>
          <p:cNvCxnSpPr/>
          <p:nvPr/>
        </p:nvCxnSpPr>
        <p:spPr>
          <a:xfrm>
            <a:off x="4733026" y="1498120"/>
            <a:ext cx="914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952B3-CB99-4280-BD18-86468487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Parents - vanhemmat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71635-579C-4354-BCC6-91B424C8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ruoho, henkilö, ulko, pitäminen&#10;&#10;Kuvaus luotu, erittäin korkea luotettavuus">
            <a:extLst>
              <a:ext uri="{FF2B5EF4-FFF2-40B4-BE49-F238E27FC236}">
                <a16:creationId xmlns:a16="http://schemas.microsoft.com/office/drawing/2014/main" id="{F8850BA1-2331-44F3-B32F-30ED7967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7" y="1696229"/>
            <a:ext cx="6523745" cy="4351338"/>
          </a:xfrm>
          <a:prstGeom prst="rect">
            <a:avLst/>
          </a:prstGeom>
        </p:spPr>
      </p:pic>
      <p:pic>
        <p:nvPicPr>
          <p:cNvPr id="7" name="Kuva 4">
            <a:extLst>
              <a:ext uri="{FF2B5EF4-FFF2-40B4-BE49-F238E27FC236}">
                <a16:creationId xmlns:a16="http://schemas.microsoft.com/office/drawing/2014/main" id="{8632F614-00A5-432F-B2AC-BB54C814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73" y="1701995"/>
            <a:ext cx="5668453" cy="4325428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9160EA9D-B0B6-45FE-B982-7FFC57EF306B}"/>
              </a:ext>
            </a:extLst>
          </p:cNvPr>
          <p:cNvSpPr/>
          <p:nvPr/>
        </p:nvSpPr>
        <p:spPr>
          <a:xfrm>
            <a:off x="721744" y="1584385"/>
            <a:ext cx="2596550" cy="24096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E957739-8D3A-4011-871E-4762F22980DC}"/>
              </a:ext>
            </a:extLst>
          </p:cNvPr>
          <p:cNvSpPr/>
          <p:nvPr/>
        </p:nvSpPr>
        <p:spPr>
          <a:xfrm>
            <a:off x="8543026" y="1699403"/>
            <a:ext cx="2869720" cy="28697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2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F7167-CFA0-4F0B-93B1-1F83DE02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Daughter - tytär, sister - sisko</a:t>
            </a:r>
            <a:endParaRPr lang="fi-FI">
              <a:cs typeface="Calibri Light"/>
            </a:endParaRPr>
          </a:p>
        </p:txBody>
      </p:sp>
      <p:pic>
        <p:nvPicPr>
          <p:cNvPr id="8" name="Kuva 8" descr="Kuva, joka sisältää kohteen sisä, henkilö, seinä, vihreä&#10;&#10;Kuvaus luotu, erittäin korkea luotettavuus">
            <a:extLst>
              <a:ext uri="{FF2B5EF4-FFF2-40B4-BE49-F238E27FC236}">
                <a16:creationId xmlns:a16="http://schemas.microsoft.com/office/drawing/2014/main" id="{E12CCFB4-0D7B-43D6-AEB5-A6E3A59F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589" y="1978449"/>
            <a:ext cx="6553200" cy="3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519B6A-E299-4819-9701-B743688F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Son - (jonkun) poika, brother - veli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henkilö, puu, baseball, ulko&#10;&#10;Kuvaus luotu, erittäin korkea luotettavuus">
            <a:extLst>
              <a:ext uri="{FF2B5EF4-FFF2-40B4-BE49-F238E27FC236}">
                <a16:creationId xmlns:a16="http://schemas.microsoft.com/office/drawing/2014/main" id="{1D7DD15D-5683-4434-833C-CA554E89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283" y="1939941"/>
            <a:ext cx="5707811" cy="35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C95953-8915-4D86-ADB1-B0A86992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/>
          <a:lstStyle/>
          <a:p>
            <a:pPr algn="ctr"/>
            <a:r>
              <a:rPr lang="fi-FI">
                <a:latin typeface="Book Antiqua"/>
                <a:cs typeface="Calibri Light"/>
              </a:rPr>
              <a:t>Children – lapset</a:t>
            </a:r>
            <a:r>
              <a:rPr lang="fi-FI" dirty="0">
                <a:latin typeface="Book Antiqua"/>
                <a:cs typeface="Calibri Light"/>
              </a:rPr>
              <a:t/>
            </a:r>
            <a:br>
              <a:rPr lang="fi-FI" dirty="0">
                <a:latin typeface="Book Antiqua"/>
                <a:cs typeface="Calibri Light"/>
              </a:rPr>
            </a:br>
            <a:r>
              <a:rPr lang="fi-FI">
                <a:latin typeface="Book Antiqua"/>
                <a:cs typeface="Calibri Light"/>
              </a:rPr>
              <a:t>(child – yksi lapsi)</a:t>
            </a:r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B9DCED-0209-4729-94A5-E6484796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8" descr="Kuva, joka sisältää kohteen sisä, henkilö, seinä, vihreä&#10;&#10;Kuvaus luotu, erittäin korkea luotettavuus">
            <a:extLst>
              <a:ext uri="{FF2B5EF4-FFF2-40B4-BE49-F238E27FC236}">
                <a16:creationId xmlns:a16="http://schemas.microsoft.com/office/drawing/2014/main" id="{EF420195-73C2-4D85-9203-FB69780A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56" y="1820298"/>
            <a:ext cx="6553200" cy="3686256"/>
          </a:xfrm>
          <a:prstGeom prst="rect">
            <a:avLst/>
          </a:prstGeom>
        </p:spPr>
      </p:pic>
      <p:pic>
        <p:nvPicPr>
          <p:cNvPr id="7" name="Kuva 4" descr="Kuva, joka sisältää kohteen henkilö, puu, baseball, ulko&#10;&#10;Kuvaus luotu, erittäin korkea luotettavuus">
            <a:extLst>
              <a:ext uri="{FF2B5EF4-FFF2-40B4-BE49-F238E27FC236}">
                <a16:creationId xmlns:a16="http://schemas.microsoft.com/office/drawing/2014/main" id="{7C67A6FA-EBEA-4CB0-ABB5-E0F831E1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93" y="1824923"/>
            <a:ext cx="5937848" cy="36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9D749-DA7D-4333-993F-BB4D1C7D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Grandmother - isoäiti</a:t>
            </a:r>
            <a:endParaRPr lang="fi-FI">
              <a:cs typeface="Calibri Light"/>
            </a:endParaRPr>
          </a:p>
        </p:txBody>
      </p:sp>
      <p:pic>
        <p:nvPicPr>
          <p:cNvPr id="4" name="Kuva 4" descr="Kuva, joka sisältää kohteen seinä, solmio, henkilö, sisä&#10;&#10;Kuvaus luotu, erittäin korkea luotettavuus">
            <a:extLst>
              <a:ext uri="{FF2B5EF4-FFF2-40B4-BE49-F238E27FC236}">
                <a16:creationId xmlns:a16="http://schemas.microsoft.com/office/drawing/2014/main" id="{BBA69E36-F8E9-4C97-940B-6EA47D114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48" y="1921610"/>
            <a:ext cx="6552481" cy="36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9D749-DA7D-4333-993F-BB4D1C7D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Book Antiqua"/>
              </a:rPr>
              <a:t>Grandfather - isoisä</a:t>
            </a:r>
            <a:endParaRPr lang="fi-FI">
              <a:cs typeface="Calibri Light"/>
            </a:endParaRPr>
          </a:p>
        </p:txBody>
      </p:sp>
      <p:pic>
        <p:nvPicPr>
          <p:cNvPr id="6" name="Kuva 6" descr="Kuva, joka sisältää kohteen henkilö, seinä, mies, sisä&#10;&#10;Kuvaus luotu, erittäin korkea luotettavuus">
            <a:extLst>
              <a:ext uri="{FF2B5EF4-FFF2-40B4-BE49-F238E27FC236}">
                <a16:creationId xmlns:a16="http://schemas.microsoft.com/office/drawing/2014/main" id="{444C5E48-5DD0-49DF-862A-00ED822A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971" y="1866256"/>
            <a:ext cx="6045679" cy="39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Laajakuva</PresentationFormat>
  <Paragraphs>57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Office-teema</vt:lpstr>
      <vt:lpstr>English</vt:lpstr>
      <vt:lpstr>Mother (mum) - äiti </vt:lpstr>
      <vt:lpstr>Father (dad) - isä</vt:lpstr>
      <vt:lpstr>Parents - vanhemmat</vt:lpstr>
      <vt:lpstr>Daughter - tytär, sister - sisko</vt:lpstr>
      <vt:lpstr>Son - (jonkun) poika, brother - veli</vt:lpstr>
      <vt:lpstr>Children – lapset (child – yksi lapsi)</vt:lpstr>
      <vt:lpstr>Grandmother - isoäiti</vt:lpstr>
      <vt:lpstr>Grandfather - isoisä</vt:lpstr>
      <vt:lpstr>Grandparents - isovanhemmat</vt:lpstr>
      <vt:lpstr>Wife – vaimo, husband – aviomies</vt:lpstr>
      <vt:lpstr>Family</vt:lpstr>
      <vt:lpstr>Olen = I'm (I am) Minulla on = I have</vt:lpstr>
      <vt:lpstr>Olen = I'm Minulla on = I 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52</cp:revision>
  <dcterms:created xsi:type="dcterms:W3CDTF">2012-08-08T08:08:12Z</dcterms:created>
  <dcterms:modified xsi:type="dcterms:W3CDTF">2018-09-18T09:48:01Z</dcterms:modified>
</cp:coreProperties>
</file>