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2" r:id="rId7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10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5E9A3-71F9-B944-9957-30AE0EB53AE8}" type="datetimeFigureOut">
              <a:rPr lang="fi-FI" smtClean="0"/>
              <a:t>4.11.2012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9D01-9659-AF4E-9F5E-45613C5468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9029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5E9A3-71F9-B944-9957-30AE0EB53AE8}" type="datetimeFigureOut">
              <a:rPr lang="fi-FI" smtClean="0"/>
              <a:t>4.11.2012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9D01-9659-AF4E-9F5E-45613C5468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9357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5E9A3-71F9-B944-9957-30AE0EB53AE8}" type="datetimeFigureOut">
              <a:rPr lang="fi-FI" smtClean="0"/>
              <a:t>4.11.2012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9D01-9659-AF4E-9F5E-45613C5468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331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5E9A3-71F9-B944-9957-30AE0EB53AE8}" type="datetimeFigureOut">
              <a:rPr lang="fi-FI" smtClean="0"/>
              <a:t>4.11.2012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9D01-9659-AF4E-9F5E-45613C5468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2381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5E9A3-71F9-B944-9957-30AE0EB53AE8}" type="datetimeFigureOut">
              <a:rPr lang="fi-FI" smtClean="0"/>
              <a:t>4.11.2012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9D01-9659-AF4E-9F5E-45613C5468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9213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5E9A3-71F9-B944-9957-30AE0EB53AE8}" type="datetimeFigureOut">
              <a:rPr lang="fi-FI" smtClean="0"/>
              <a:t>4.11.2012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9D01-9659-AF4E-9F5E-45613C5468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0384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5E9A3-71F9-B944-9957-30AE0EB53AE8}" type="datetimeFigureOut">
              <a:rPr lang="fi-FI" smtClean="0"/>
              <a:t>4.11.2012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9D01-9659-AF4E-9F5E-45613C5468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4905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5E9A3-71F9-B944-9957-30AE0EB53AE8}" type="datetimeFigureOut">
              <a:rPr lang="fi-FI" smtClean="0"/>
              <a:t>4.11.2012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9D01-9659-AF4E-9F5E-45613C5468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675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5E9A3-71F9-B944-9957-30AE0EB53AE8}" type="datetimeFigureOut">
              <a:rPr lang="fi-FI" smtClean="0"/>
              <a:t>4.11.2012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9D01-9659-AF4E-9F5E-45613C5468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2857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5E9A3-71F9-B944-9957-30AE0EB53AE8}" type="datetimeFigureOut">
              <a:rPr lang="fi-FI" smtClean="0"/>
              <a:t>4.11.2012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9D01-9659-AF4E-9F5E-45613C5468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3973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5E9A3-71F9-B944-9957-30AE0EB53AE8}" type="datetimeFigureOut">
              <a:rPr lang="fi-FI" smtClean="0"/>
              <a:t>4.11.2012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9D01-9659-AF4E-9F5E-45613C5468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8848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5E9A3-71F9-B944-9957-30AE0EB53AE8}" type="datetimeFigureOut">
              <a:rPr lang="fi-FI" smtClean="0"/>
              <a:t>4.11.2012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69D01-9659-AF4E-9F5E-45613C5468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771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Some</a:t>
            </a:r>
            <a:r>
              <a:rPr lang="fi-FI" dirty="0" smtClean="0"/>
              <a:t> – opettajan ja opiskelijan työkaluina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Perusopetuksen foorumi</a:t>
            </a:r>
          </a:p>
          <a:p>
            <a:r>
              <a:rPr lang="fi-FI" dirty="0" smtClean="0"/>
              <a:t>10.11.2012</a:t>
            </a:r>
          </a:p>
          <a:p>
            <a:r>
              <a:rPr lang="fi-FI" dirty="0" smtClean="0"/>
              <a:t>Sari Piisi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98572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</a:t>
            </a:r>
            <a:r>
              <a:rPr lang="fi-FI" dirty="0" err="1" smtClean="0"/>
              <a:t>some</a:t>
            </a:r>
            <a:r>
              <a:rPr lang="fi-FI" dirty="0" smtClean="0"/>
              <a:t> voi olla?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Videoita, </a:t>
            </a:r>
            <a:r>
              <a:rPr lang="fi-FI" dirty="0" err="1" smtClean="0"/>
              <a:t>wikejä</a:t>
            </a:r>
            <a:r>
              <a:rPr lang="fi-FI" dirty="0" smtClean="0"/>
              <a:t>, </a:t>
            </a:r>
            <a:r>
              <a:rPr lang="fi-FI" dirty="0" err="1" smtClean="0"/>
              <a:t>blogeja</a:t>
            </a:r>
            <a:r>
              <a:rPr lang="fi-FI" dirty="0" smtClean="0"/>
              <a:t>, kodin ja koulun vapaamuotoista yhteydenpitoa, …</a:t>
            </a:r>
          </a:p>
          <a:p>
            <a:r>
              <a:rPr lang="fi-FI" dirty="0" smtClean="0"/>
              <a:t>Yhteistyötä, vertaistukea, -arviointia, …</a:t>
            </a:r>
          </a:p>
          <a:p>
            <a:r>
              <a:rPr lang="fi-FI" dirty="0" smtClean="0"/>
              <a:t>Työvälineiden avulla omien tuotosten, ajatusten ja kiinnostusten kohteiden jakaminen ja työstäminen on helppoa.</a:t>
            </a:r>
          </a:p>
          <a:p>
            <a:r>
              <a:rPr lang="fi-FI" dirty="0" smtClean="0"/>
              <a:t>Paljon erilaisia välineitä. Poimi omasi!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703197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Opettaja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Opetus julkiseksi</a:t>
            </a:r>
          </a:p>
          <a:p>
            <a:r>
              <a:rPr lang="fi-FI" dirty="0" smtClean="0"/>
              <a:t>Tiedostojen jakaminen</a:t>
            </a:r>
          </a:p>
          <a:p>
            <a:r>
              <a:rPr lang="fi-FI" dirty="0" smtClean="0"/>
              <a:t>Ammatillinen kehittyminen</a:t>
            </a:r>
          </a:p>
          <a:p>
            <a:r>
              <a:rPr lang="fi-FI" dirty="0" smtClean="0"/>
              <a:t>Aikataulujen yhteensovittaminen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1786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Opiskelija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Tiedon hakeminen</a:t>
            </a:r>
          </a:p>
          <a:p>
            <a:r>
              <a:rPr lang="fi-FI" dirty="0" smtClean="0"/>
              <a:t>Tiedon käsittely</a:t>
            </a:r>
          </a:p>
          <a:p>
            <a:r>
              <a:rPr lang="fi-FI" dirty="0" smtClean="0"/>
              <a:t>Tiedon ymmärtäminen</a:t>
            </a:r>
          </a:p>
          <a:p>
            <a:r>
              <a:rPr lang="fi-FI" dirty="0" smtClean="0"/>
              <a:t>Tiedon jakaminen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39285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OPH:n</a:t>
            </a:r>
            <a:r>
              <a:rPr lang="fi-FI" dirty="0" smtClean="0"/>
              <a:t> suositukset</a:t>
            </a:r>
          </a:p>
          <a:p>
            <a:r>
              <a:rPr lang="fi-FI" dirty="0" smtClean="0"/>
              <a:t>Koulutuksen järjestäjän strategia</a:t>
            </a:r>
          </a:p>
          <a:p>
            <a:r>
              <a:rPr lang="fi-FI" dirty="0" smtClean="0"/>
              <a:t>Luokka-asteittain </a:t>
            </a:r>
            <a:r>
              <a:rPr lang="fi-FI" dirty="0" smtClean="0"/>
              <a:t>eteenpäin</a:t>
            </a:r>
          </a:p>
          <a:p>
            <a:r>
              <a:rPr lang="fi-FI" dirty="0" smtClean="0"/>
              <a:t>Kasvatuksellinen asenne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95699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KIITOS!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err="1" smtClean="0"/>
              <a:t>Mukaellen</a:t>
            </a:r>
            <a:r>
              <a:rPr lang="fi-FI" dirty="0"/>
              <a:t> </a:t>
            </a:r>
            <a:r>
              <a:rPr lang="fi-FI" smtClean="0"/>
              <a:t>Confuciusta: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”</a:t>
            </a:r>
            <a:r>
              <a:rPr lang="fi-FI" dirty="0" err="1" smtClean="0"/>
              <a:t>Tell</a:t>
            </a:r>
            <a:r>
              <a:rPr lang="fi-FI" dirty="0" smtClean="0"/>
              <a:t> me … I </a:t>
            </a:r>
            <a:r>
              <a:rPr lang="fi-FI" dirty="0" err="1" smtClean="0"/>
              <a:t>will</a:t>
            </a:r>
            <a:r>
              <a:rPr lang="fi-FI" dirty="0" smtClean="0"/>
              <a:t> </a:t>
            </a:r>
            <a:r>
              <a:rPr lang="fi-FI" dirty="0" err="1" smtClean="0"/>
              <a:t>forget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Show me … I </a:t>
            </a:r>
            <a:r>
              <a:rPr lang="fi-FI" dirty="0" err="1" smtClean="0"/>
              <a:t>may</a:t>
            </a:r>
            <a:r>
              <a:rPr lang="fi-FI" dirty="0" smtClean="0"/>
              <a:t> </a:t>
            </a:r>
            <a:r>
              <a:rPr lang="fi-FI" dirty="0" err="1" smtClean="0"/>
              <a:t>remember</a:t>
            </a:r>
            <a:endParaRPr lang="fi-FI" dirty="0" smtClean="0"/>
          </a:p>
          <a:p>
            <a:pPr marL="0" indent="0">
              <a:buNone/>
            </a:pPr>
            <a:r>
              <a:rPr lang="fi-FI" dirty="0" err="1" smtClean="0"/>
              <a:t>Involve</a:t>
            </a:r>
            <a:r>
              <a:rPr lang="fi-FI" dirty="0" smtClean="0"/>
              <a:t> me … I </a:t>
            </a:r>
            <a:r>
              <a:rPr lang="fi-FI" dirty="0" err="1" smtClean="0"/>
              <a:t>will</a:t>
            </a:r>
            <a:r>
              <a:rPr lang="fi-FI" dirty="0" smtClean="0"/>
              <a:t> </a:t>
            </a:r>
            <a:r>
              <a:rPr lang="fi-FI" dirty="0" err="1" smtClean="0"/>
              <a:t>understand</a:t>
            </a:r>
            <a:r>
              <a:rPr lang="fi-FI" dirty="0" smtClean="0"/>
              <a:t>”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05712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2100</TotalTime>
  <Words>114</Words>
  <Application>Microsoft Macintosh PowerPoint</Application>
  <PresentationFormat>Näytössä katseltava diaesitys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Office-teema</vt:lpstr>
      <vt:lpstr>Some – opettajan ja opiskelijan työkaluina</vt:lpstr>
      <vt:lpstr>Mitä some voi olla?</vt:lpstr>
      <vt:lpstr>Opettaja</vt:lpstr>
      <vt:lpstr>Opiskelija</vt:lpstr>
      <vt:lpstr>OPS</vt:lpstr>
      <vt:lpstr>KIITOS!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Some – opettajan ja opiskelijan työkaluina</dc:title>
  <dc:creator>Sari Piisi</dc:creator>
  <cp:lastModifiedBy>Sari Piisi</cp:lastModifiedBy>
  <cp:revision>9</cp:revision>
  <dcterms:created xsi:type="dcterms:W3CDTF">2012-10-27T05:59:26Z</dcterms:created>
  <dcterms:modified xsi:type="dcterms:W3CDTF">2012-11-04T19:59:33Z</dcterms:modified>
</cp:coreProperties>
</file>