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smtClean="0"/>
              <a:t>Muokkaa alaotsikon perustyyliä napsautt.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B989D-55DF-4189-B450-7DFA3D02B3EB}" type="datetimeFigureOut">
              <a:rPr lang="fi-FI" smtClean="0"/>
              <a:t>12.11.2018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57B93-66C7-4713-868E-12D917C0E32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28363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B989D-55DF-4189-B450-7DFA3D02B3EB}" type="datetimeFigureOut">
              <a:rPr lang="fi-FI" smtClean="0"/>
              <a:t>12.11.2018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57B93-66C7-4713-868E-12D917C0E32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18202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B989D-55DF-4189-B450-7DFA3D02B3EB}" type="datetimeFigureOut">
              <a:rPr lang="fi-FI" smtClean="0"/>
              <a:t>12.11.2018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57B93-66C7-4713-868E-12D917C0E32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47822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B989D-55DF-4189-B450-7DFA3D02B3EB}" type="datetimeFigureOut">
              <a:rPr lang="fi-FI" smtClean="0"/>
              <a:t>12.11.2018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57B93-66C7-4713-868E-12D917C0E32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88849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B989D-55DF-4189-B450-7DFA3D02B3EB}" type="datetimeFigureOut">
              <a:rPr lang="fi-FI" smtClean="0"/>
              <a:t>12.11.2018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57B93-66C7-4713-868E-12D917C0E32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19757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B989D-55DF-4189-B450-7DFA3D02B3EB}" type="datetimeFigureOut">
              <a:rPr lang="fi-FI" smtClean="0"/>
              <a:t>12.11.2018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57B93-66C7-4713-868E-12D917C0E32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43424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B989D-55DF-4189-B450-7DFA3D02B3EB}" type="datetimeFigureOut">
              <a:rPr lang="fi-FI" smtClean="0"/>
              <a:t>12.11.2018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57B93-66C7-4713-868E-12D917C0E32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97977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B989D-55DF-4189-B450-7DFA3D02B3EB}" type="datetimeFigureOut">
              <a:rPr lang="fi-FI" smtClean="0"/>
              <a:t>12.11.2018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57B93-66C7-4713-868E-12D917C0E32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955181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B989D-55DF-4189-B450-7DFA3D02B3EB}" type="datetimeFigureOut">
              <a:rPr lang="fi-FI" smtClean="0"/>
              <a:t>12.11.2018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57B93-66C7-4713-868E-12D917C0E32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44903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B989D-55DF-4189-B450-7DFA3D02B3EB}" type="datetimeFigureOut">
              <a:rPr lang="fi-FI" smtClean="0"/>
              <a:t>12.11.2018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57B93-66C7-4713-868E-12D917C0E32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86478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B989D-55DF-4189-B450-7DFA3D02B3EB}" type="datetimeFigureOut">
              <a:rPr lang="fi-FI" smtClean="0"/>
              <a:t>12.11.2018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57B93-66C7-4713-868E-12D917C0E32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2381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AB989D-55DF-4189-B450-7DFA3D02B3EB}" type="datetimeFigureOut">
              <a:rPr lang="fi-FI" smtClean="0"/>
              <a:t>12.11.2018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857B93-66C7-4713-868E-12D917C0E32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35025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err="1" smtClean="0">
                <a:latin typeface="+mn-lt"/>
              </a:rPr>
              <a:t>Plural</a:t>
            </a:r>
            <a:endParaRPr lang="fi-FI" dirty="0">
              <a:latin typeface="+mn-lt"/>
            </a:endParaRP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fi-FI" sz="3200" dirty="0" smtClean="0"/>
              <a:t>Monikko</a:t>
            </a:r>
            <a:endParaRPr lang="fi-FI" sz="3200" dirty="0"/>
          </a:p>
        </p:txBody>
      </p:sp>
    </p:spTree>
    <p:extLst>
      <p:ext uri="{BB962C8B-B14F-4D97-AF65-F5344CB8AC3E}">
        <p14:creationId xmlns:p14="http://schemas.microsoft.com/office/powerpoint/2010/main" val="2839616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 smtClean="0">
                <a:latin typeface="+mn-lt"/>
              </a:rPr>
              <a:t>Plural</a:t>
            </a:r>
            <a:r>
              <a:rPr lang="fi-FI" dirty="0" smtClean="0">
                <a:latin typeface="+mn-lt"/>
              </a:rPr>
              <a:t> (suom. </a:t>
            </a:r>
            <a:r>
              <a:rPr lang="fi-FI" dirty="0">
                <a:latin typeface="+mn-lt"/>
              </a:rPr>
              <a:t>m</a:t>
            </a:r>
            <a:r>
              <a:rPr lang="fi-FI" dirty="0" smtClean="0">
                <a:latin typeface="+mn-lt"/>
              </a:rPr>
              <a:t>onikko)</a:t>
            </a:r>
            <a:endParaRPr lang="fi-FI" dirty="0">
              <a:latin typeface="+mn-lt"/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i-FI" sz="3600" dirty="0" err="1"/>
              <a:t>t</a:t>
            </a:r>
            <a:r>
              <a:rPr lang="fi-FI" sz="3600" dirty="0" err="1" smtClean="0"/>
              <a:t>owels</a:t>
            </a:r>
            <a:endParaRPr lang="fi-FI" sz="3600" dirty="0" smtClean="0"/>
          </a:p>
          <a:p>
            <a:pPr marL="0" indent="0">
              <a:buNone/>
            </a:pPr>
            <a:r>
              <a:rPr lang="fi-FI" sz="3600" dirty="0" err="1"/>
              <a:t>b</a:t>
            </a:r>
            <a:r>
              <a:rPr lang="fi-FI" sz="3600" dirty="0" err="1" smtClean="0"/>
              <a:t>ooks</a:t>
            </a:r>
            <a:endParaRPr lang="fi-FI" sz="3600" dirty="0" smtClean="0"/>
          </a:p>
          <a:p>
            <a:pPr marL="0" indent="0">
              <a:buNone/>
            </a:pPr>
            <a:r>
              <a:rPr lang="fi-FI" sz="3600" dirty="0" err="1"/>
              <a:t>c</a:t>
            </a:r>
            <a:r>
              <a:rPr lang="fi-FI" sz="3600" dirty="0" err="1" smtClean="0"/>
              <a:t>hargers</a:t>
            </a:r>
            <a:endParaRPr lang="fi-FI" sz="3600" dirty="0" smtClean="0"/>
          </a:p>
          <a:p>
            <a:pPr marL="0" indent="0">
              <a:buNone/>
            </a:pPr>
            <a:r>
              <a:rPr lang="fi-FI" sz="3600" dirty="0" err="1"/>
              <a:t>m</a:t>
            </a:r>
            <a:r>
              <a:rPr lang="fi-FI" sz="3600" dirty="0" err="1" smtClean="0"/>
              <a:t>agazines</a:t>
            </a:r>
            <a:endParaRPr lang="fi-FI" sz="3600" dirty="0" smtClean="0"/>
          </a:p>
          <a:p>
            <a:pPr marL="0" indent="0">
              <a:buNone/>
            </a:pPr>
            <a:r>
              <a:rPr lang="fi-FI" sz="3600" dirty="0"/>
              <a:t>m</a:t>
            </a:r>
            <a:r>
              <a:rPr lang="fi-FI" sz="3600" dirty="0" smtClean="0"/>
              <a:t>obile </a:t>
            </a:r>
            <a:r>
              <a:rPr lang="fi-FI" sz="3600" dirty="0" err="1" smtClean="0"/>
              <a:t>phones</a:t>
            </a:r>
            <a:endParaRPr lang="fi-FI" sz="3600" dirty="0" smtClean="0"/>
          </a:p>
          <a:p>
            <a:pPr marL="0" indent="0">
              <a:buNone/>
            </a:pPr>
            <a:r>
              <a:rPr lang="fi-FI" sz="3600" dirty="0" err="1"/>
              <a:t>k</a:t>
            </a:r>
            <a:r>
              <a:rPr lang="fi-FI" sz="3600" dirty="0" err="1" smtClean="0"/>
              <a:t>eys</a:t>
            </a:r>
            <a:endParaRPr lang="fi-FI" sz="3600" dirty="0" smtClean="0"/>
          </a:p>
          <a:p>
            <a:pPr marL="0" indent="0">
              <a:buNone/>
            </a:pPr>
            <a:r>
              <a:rPr lang="fi-FI" sz="3600" dirty="0" err="1"/>
              <a:t>w</a:t>
            </a:r>
            <a:r>
              <a:rPr lang="fi-FI" sz="3600" dirty="0" err="1" smtClean="0"/>
              <a:t>allets</a:t>
            </a:r>
            <a:r>
              <a:rPr lang="fi-FI" sz="3600" dirty="0" smtClean="0"/>
              <a:t> 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i-FI" sz="3600" dirty="0" smtClean="0"/>
              <a:t>Kun jotakin on </a:t>
            </a:r>
            <a:r>
              <a:rPr lang="fi-FI" sz="3600" u="sng" dirty="0" smtClean="0"/>
              <a:t>monta</a:t>
            </a:r>
            <a:r>
              <a:rPr lang="fi-FI" sz="3600" dirty="0" smtClean="0"/>
              <a:t>, lisätään substantiivin perään </a:t>
            </a:r>
            <a:r>
              <a:rPr lang="fi-FI" sz="3600" b="1" u="sng" dirty="0" smtClean="0"/>
              <a:t>s</a:t>
            </a:r>
            <a:r>
              <a:rPr lang="fi-FI" sz="3600" dirty="0" smtClean="0"/>
              <a:t> .</a:t>
            </a:r>
          </a:p>
        </p:txBody>
      </p:sp>
    </p:spTree>
    <p:extLst>
      <p:ext uri="{BB962C8B-B14F-4D97-AF65-F5344CB8AC3E}">
        <p14:creationId xmlns:p14="http://schemas.microsoft.com/office/powerpoint/2010/main" val="4203845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 smtClean="0">
                <a:latin typeface="+mn-lt"/>
              </a:rPr>
              <a:t>Plural</a:t>
            </a:r>
            <a:r>
              <a:rPr lang="fi-FI" dirty="0" smtClean="0">
                <a:latin typeface="+mn-lt"/>
              </a:rPr>
              <a:t> (suom. </a:t>
            </a:r>
            <a:r>
              <a:rPr lang="fi-FI" dirty="0">
                <a:latin typeface="+mn-lt"/>
              </a:rPr>
              <a:t>m</a:t>
            </a:r>
            <a:r>
              <a:rPr lang="fi-FI" dirty="0" smtClean="0">
                <a:latin typeface="+mn-lt"/>
              </a:rPr>
              <a:t>onikko)</a:t>
            </a:r>
            <a:endParaRPr lang="fi-FI" dirty="0">
              <a:latin typeface="+mn-lt"/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690688"/>
            <a:ext cx="5181600" cy="448627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i-FI" sz="3600" dirty="0"/>
              <a:t>a</a:t>
            </a:r>
            <a:r>
              <a:rPr lang="fi-FI" sz="3600" dirty="0" smtClean="0"/>
              <a:t> </a:t>
            </a:r>
            <a:r>
              <a:rPr lang="fi-FI" sz="3600" dirty="0" err="1" smtClean="0"/>
              <a:t>bag</a:t>
            </a:r>
            <a:endParaRPr lang="fi-FI" sz="3600" dirty="0"/>
          </a:p>
          <a:p>
            <a:pPr marL="0" indent="0">
              <a:buNone/>
            </a:pPr>
            <a:r>
              <a:rPr lang="fi-FI" sz="3600" dirty="0"/>
              <a:t>a</a:t>
            </a:r>
            <a:r>
              <a:rPr lang="fi-FI" sz="3600" dirty="0" smtClean="0"/>
              <a:t> </a:t>
            </a:r>
            <a:r>
              <a:rPr lang="fi-FI" sz="3600" dirty="0" err="1" smtClean="0"/>
              <a:t>bus</a:t>
            </a:r>
            <a:endParaRPr lang="fi-FI" sz="3600" dirty="0" smtClean="0"/>
          </a:p>
          <a:p>
            <a:pPr marL="0" indent="0">
              <a:buNone/>
            </a:pPr>
            <a:r>
              <a:rPr lang="fi-FI" sz="3600" dirty="0"/>
              <a:t>a</a:t>
            </a:r>
            <a:r>
              <a:rPr lang="fi-FI" sz="3600" dirty="0" smtClean="0"/>
              <a:t> </a:t>
            </a:r>
            <a:r>
              <a:rPr lang="fi-FI" sz="3600" dirty="0" err="1" smtClean="0"/>
              <a:t>toothbrush</a:t>
            </a:r>
            <a:endParaRPr lang="fi-FI" sz="3600" dirty="0"/>
          </a:p>
          <a:p>
            <a:pPr marL="0" indent="0">
              <a:buNone/>
            </a:pPr>
            <a:r>
              <a:rPr lang="fi-FI" sz="3600" dirty="0"/>
              <a:t>a</a:t>
            </a:r>
            <a:r>
              <a:rPr lang="fi-FI" sz="3600" dirty="0" smtClean="0"/>
              <a:t> </a:t>
            </a:r>
            <a:r>
              <a:rPr lang="fi-FI" sz="3600" dirty="0" err="1" smtClean="0"/>
              <a:t>watch</a:t>
            </a:r>
            <a:endParaRPr lang="fi-FI" sz="3600" dirty="0" smtClean="0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690688"/>
            <a:ext cx="5181600" cy="506280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i-FI" sz="3600" dirty="0" err="1"/>
              <a:t>b</a:t>
            </a:r>
            <a:r>
              <a:rPr lang="fi-FI" sz="3600" dirty="0" err="1" smtClean="0"/>
              <a:t>ag</a:t>
            </a:r>
            <a:r>
              <a:rPr lang="fi-FI" sz="3600" u="sng" dirty="0" err="1" smtClean="0"/>
              <a:t>s</a:t>
            </a:r>
            <a:endParaRPr lang="fi-FI" sz="3600" u="sng" dirty="0"/>
          </a:p>
          <a:p>
            <a:pPr marL="0" indent="0">
              <a:buNone/>
            </a:pPr>
            <a:r>
              <a:rPr lang="fi-FI" sz="3600" dirty="0" err="1"/>
              <a:t>b</a:t>
            </a:r>
            <a:r>
              <a:rPr lang="fi-FI" sz="3600" dirty="0" err="1" smtClean="0"/>
              <a:t>us</a:t>
            </a:r>
            <a:r>
              <a:rPr lang="fi-FI" sz="3600" u="sng" dirty="0" err="1" smtClean="0"/>
              <a:t>es</a:t>
            </a:r>
            <a:endParaRPr lang="fi-FI" sz="3600" u="sng" dirty="0" smtClean="0"/>
          </a:p>
          <a:p>
            <a:pPr marL="0" indent="0">
              <a:buNone/>
            </a:pPr>
            <a:r>
              <a:rPr lang="fi-FI" sz="3600" dirty="0" err="1"/>
              <a:t>t</a:t>
            </a:r>
            <a:r>
              <a:rPr lang="fi-FI" sz="3600" dirty="0" err="1" smtClean="0"/>
              <a:t>oothbrush</a:t>
            </a:r>
            <a:r>
              <a:rPr lang="fi-FI" sz="3600" u="sng" dirty="0" err="1" smtClean="0"/>
              <a:t>es</a:t>
            </a:r>
            <a:endParaRPr lang="fi-FI" sz="3600" u="sng" dirty="0" smtClean="0"/>
          </a:p>
          <a:p>
            <a:pPr marL="0" indent="0">
              <a:buNone/>
            </a:pPr>
            <a:r>
              <a:rPr lang="fi-FI" sz="3600" dirty="0" err="1"/>
              <a:t>w</a:t>
            </a:r>
            <a:r>
              <a:rPr lang="fi-FI" sz="3600" dirty="0" err="1" smtClean="0"/>
              <a:t>atch</a:t>
            </a:r>
            <a:r>
              <a:rPr lang="fi-FI" sz="3600" u="sng" dirty="0" err="1" smtClean="0"/>
              <a:t>es</a:t>
            </a:r>
            <a:endParaRPr lang="fi-FI" sz="3600" u="sng" dirty="0"/>
          </a:p>
          <a:p>
            <a:pPr marL="0" indent="0">
              <a:buNone/>
            </a:pPr>
            <a:endParaRPr lang="fi-FI" sz="3600" u="sng" dirty="0" smtClean="0"/>
          </a:p>
          <a:p>
            <a:pPr marL="0" indent="0">
              <a:buNone/>
            </a:pPr>
            <a:r>
              <a:rPr lang="fi-FI" sz="3600" b="1" dirty="0" smtClean="0"/>
              <a:t>Jos sanan lopussa on </a:t>
            </a:r>
            <a:r>
              <a:rPr lang="fi-FI" sz="3600" b="1" u="sng" dirty="0" smtClean="0"/>
              <a:t>suhuäänne</a:t>
            </a:r>
            <a:r>
              <a:rPr lang="fi-FI" sz="3600" b="1" dirty="0" smtClean="0"/>
              <a:t>, lisätään ylimääräinen </a:t>
            </a:r>
            <a:r>
              <a:rPr lang="fi-FI" sz="3600" b="1" u="sng" dirty="0" smtClean="0"/>
              <a:t>e</a:t>
            </a:r>
            <a:r>
              <a:rPr lang="fi-FI" sz="3600" b="1" dirty="0" smtClean="0"/>
              <a:t> ennen monikon päätettä.</a:t>
            </a:r>
          </a:p>
        </p:txBody>
      </p:sp>
    </p:spTree>
    <p:extLst>
      <p:ext uri="{BB962C8B-B14F-4D97-AF65-F5344CB8AC3E}">
        <p14:creationId xmlns:p14="http://schemas.microsoft.com/office/powerpoint/2010/main" val="1624463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>
                <a:latin typeface="+mn-lt"/>
              </a:rPr>
              <a:t>Epäsäännöllinen monikko</a:t>
            </a:r>
            <a:endParaRPr lang="fi-FI" dirty="0">
              <a:latin typeface="+mn-lt"/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690688"/>
            <a:ext cx="5181600" cy="44862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sz="3600" dirty="0" smtClean="0"/>
              <a:t>A </a:t>
            </a:r>
            <a:r>
              <a:rPr lang="fi-FI" sz="3600" dirty="0" err="1" smtClean="0"/>
              <a:t>man</a:t>
            </a:r>
            <a:endParaRPr lang="fi-FI" sz="3600" dirty="0"/>
          </a:p>
          <a:p>
            <a:pPr marL="0" indent="0">
              <a:buNone/>
            </a:pPr>
            <a:r>
              <a:rPr lang="fi-FI" sz="3600" dirty="0" smtClean="0"/>
              <a:t>A </a:t>
            </a:r>
            <a:r>
              <a:rPr lang="fi-FI" sz="3600" dirty="0" err="1" smtClean="0"/>
              <a:t>woman</a:t>
            </a:r>
            <a:endParaRPr lang="fi-FI" sz="3600" dirty="0" smtClean="0"/>
          </a:p>
          <a:p>
            <a:pPr marL="0" indent="0">
              <a:buNone/>
            </a:pPr>
            <a:r>
              <a:rPr lang="fi-FI" sz="3600" dirty="0" smtClean="0"/>
              <a:t>A </a:t>
            </a:r>
            <a:r>
              <a:rPr lang="fi-FI" sz="3600" dirty="0" err="1" smtClean="0"/>
              <a:t>child</a:t>
            </a:r>
            <a:endParaRPr lang="fi-FI" sz="3600" dirty="0"/>
          </a:p>
          <a:p>
            <a:pPr marL="0" indent="0">
              <a:buNone/>
            </a:pPr>
            <a:r>
              <a:rPr lang="fi-FI" sz="3600" dirty="0" smtClean="0"/>
              <a:t>A </a:t>
            </a:r>
            <a:r>
              <a:rPr lang="fi-FI" sz="3600" dirty="0" err="1" smtClean="0"/>
              <a:t>tooth</a:t>
            </a:r>
            <a:endParaRPr lang="fi-FI" sz="3600" dirty="0" smtClean="0"/>
          </a:p>
          <a:p>
            <a:pPr marL="0" indent="0">
              <a:buNone/>
            </a:pPr>
            <a:r>
              <a:rPr lang="fi-FI" sz="3600" dirty="0" smtClean="0"/>
              <a:t>A person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690688"/>
            <a:ext cx="5181600" cy="50628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sz="3600" dirty="0" err="1"/>
              <a:t>m</a:t>
            </a:r>
            <a:r>
              <a:rPr lang="fi-FI" sz="3600" dirty="0" err="1" smtClean="0"/>
              <a:t>en</a:t>
            </a:r>
            <a:endParaRPr lang="fi-FI" sz="3600" u="sng" dirty="0"/>
          </a:p>
          <a:p>
            <a:pPr marL="0" indent="0">
              <a:buNone/>
            </a:pPr>
            <a:r>
              <a:rPr lang="fi-FI" sz="3600" dirty="0" err="1"/>
              <a:t>w</a:t>
            </a:r>
            <a:r>
              <a:rPr lang="fi-FI" sz="3600" dirty="0" err="1" smtClean="0"/>
              <a:t>omen</a:t>
            </a:r>
            <a:endParaRPr lang="fi-FI" sz="3600" u="sng" dirty="0" smtClean="0"/>
          </a:p>
          <a:p>
            <a:pPr marL="0" indent="0">
              <a:buNone/>
            </a:pPr>
            <a:r>
              <a:rPr lang="fi-FI" sz="3600" dirty="0" err="1"/>
              <a:t>c</a:t>
            </a:r>
            <a:r>
              <a:rPr lang="fi-FI" sz="3600" dirty="0" err="1" smtClean="0"/>
              <a:t>hildren</a:t>
            </a:r>
            <a:r>
              <a:rPr lang="fi-FI" sz="3600" dirty="0" smtClean="0"/>
              <a:t> </a:t>
            </a:r>
            <a:endParaRPr lang="fi-FI" sz="3600" u="sng" dirty="0" smtClean="0"/>
          </a:p>
          <a:p>
            <a:pPr marL="0" indent="0">
              <a:buNone/>
            </a:pPr>
            <a:r>
              <a:rPr lang="fi-FI" sz="3600" dirty="0" err="1"/>
              <a:t>t</a:t>
            </a:r>
            <a:r>
              <a:rPr lang="fi-FI" sz="3600" dirty="0" err="1" smtClean="0"/>
              <a:t>eeth</a:t>
            </a:r>
            <a:endParaRPr lang="fi-FI" sz="3600" u="sng" dirty="0"/>
          </a:p>
          <a:p>
            <a:pPr marL="0" indent="0">
              <a:buNone/>
            </a:pPr>
            <a:r>
              <a:rPr lang="fi-FI" sz="3600" dirty="0" err="1"/>
              <a:t>p</a:t>
            </a:r>
            <a:r>
              <a:rPr lang="fi-FI" sz="3600" dirty="0" err="1" smtClean="0"/>
              <a:t>eople</a:t>
            </a:r>
            <a:endParaRPr lang="fi-FI" sz="3600" dirty="0" smtClean="0"/>
          </a:p>
          <a:p>
            <a:pPr marL="0" indent="0">
              <a:buNone/>
            </a:pPr>
            <a:endParaRPr lang="fi-FI" sz="3600" b="1" dirty="0" smtClean="0"/>
          </a:p>
        </p:txBody>
      </p:sp>
    </p:spTree>
    <p:extLst>
      <p:ext uri="{BB962C8B-B14F-4D97-AF65-F5344CB8AC3E}">
        <p14:creationId xmlns:p14="http://schemas.microsoft.com/office/powerpoint/2010/main" val="1064632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5400" dirty="0" smtClean="0">
                <a:latin typeface="+mn-lt"/>
              </a:rPr>
              <a:t>Harjoittele kokeeseen Moodlessa</a:t>
            </a:r>
            <a:endParaRPr lang="fi-FI" sz="5400" dirty="0">
              <a:latin typeface="+mn-lt"/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i-FI" sz="4000" dirty="0" smtClean="0"/>
              <a:t>pori.mrooms.net</a:t>
            </a:r>
          </a:p>
          <a:p>
            <a:pPr marL="0" indent="0">
              <a:buNone/>
            </a:pPr>
            <a:r>
              <a:rPr lang="fi-FI" sz="4000" dirty="0" err="1" smtClean="0"/>
              <a:t>Monday</a:t>
            </a:r>
            <a:r>
              <a:rPr lang="fi-FI" sz="4000" dirty="0" smtClean="0"/>
              <a:t> 12.11.18</a:t>
            </a:r>
          </a:p>
          <a:p>
            <a:pPr marL="0" indent="0">
              <a:buNone/>
            </a:pPr>
            <a:r>
              <a:rPr lang="fi-FI" sz="4000" dirty="0" err="1" smtClean="0"/>
              <a:t>Quizlet</a:t>
            </a:r>
            <a:endParaRPr lang="fi-FI" sz="4000" dirty="0"/>
          </a:p>
        </p:txBody>
      </p:sp>
    </p:spTree>
    <p:extLst>
      <p:ext uri="{BB962C8B-B14F-4D97-AF65-F5344CB8AC3E}">
        <p14:creationId xmlns:p14="http://schemas.microsoft.com/office/powerpoint/2010/main" val="1541258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81</Words>
  <Application>Microsoft Office PowerPoint</Application>
  <PresentationFormat>Laajakuva</PresentationFormat>
  <Paragraphs>37</Paragraphs>
  <Slides>5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Office-teema</vt:lpstr>
      <vt:lpstr>Plural</vt:lpstr>
      <vt:lpstr>Plural (suom. monikko)</vt:lpstr>
      <vt:lpstr>Plural (suom. monikko)</vt:lpstr>
      <vt:lpstr>Epäsäännöllinen monikko</vt:lpstr>
      <vt:lpstr>Harjoittele kokeeseen Moodlessa</vt:lpstr>
    </vt:vector>
  </TitlesOfParts>
  <Company>Porin kaupunki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Noora Takaveräjä</dc:creator>
  <cp:lastModifiedBy>Noora Takaveräjä</cp:lastModifiedBy>
  <cp:revision>5</cp:revision>
  <dcterms:created xsi:type="dcterms:W3CDTF">2018-11-12T09:37:30Z</dcterms:created>
  <dcterms:modified xsi:type="dcterms:W3CDTF">2018-11-12T10:15:03Z</dcterms:modified>
</cp:coreProperties>
</file>