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a Takaveräjä" userId="S::noora.takaveraja@edupori.fi::672339a0-0bc2-44be-895f-c87c7b560989" providerId="AD" clId="Web-{04E12EE2-C95B-4F00-A97B-7F1422313539}"/>
    <pc:docChg chg="addSld delSld modSld sldOrd">
      <pc:chgData name="Noora Takaveräjä" userId="S::noora.takaveraja@edupori.fi::672339a0-0bc2-44be-895f-c87c7b560989" providerId="AD" clId="Web-{04E12EE2-C95B-4F00-A97B-7F1422313539}" dt="2018-10-01T06:32:30.557" v="391" actId="20577"/>
      <pc:docMkLst>
        <pc:docMk/>
      </pc:docMkLst>
      <pc:sldChg chg="addSp delSp modSp mod setBg setClrOvrMap">
        <pc:chgData name="Noora Takaveräjä" userId="S::noora.takaveraja@edupori.fi::672339a0-0bc2-44be-895f-c87c7b560989" providerId="AD" clId="Web-{04E12EE2-C95B-4F00-A97B-7F1422313539}" dt="2018-10-01T06:10:40.317" v="37" actId="20577"/>
        <pc:sldMkLst>
          <pc:docMk/>
          <pc:sldMk cId="782385677" sldId="256"/>
        </pc:sldMkLst>
        <pc:spChg chg="mod">
          <ac:chgData name="Noora Takaveräjä" userId="S::noora.takaveraja@edupori.fi::672339a0-0bc2-44be-895f-c87c7b560989" providerId="AD" clId="Web-{04E12EE2-C95B-4F00-A97B-7F1422313539}" dt="2018-10-01T06:10:18.958" v="26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10:40.317" v="37" actId="20577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Noora Takaveräjä" userId="S::noora.takaveraja@edupori.fi::672339a0-0bc2-44be-895f-c87c7b560989" providerId="AD" clId="Web-{04E12EE2-C95B-4F00-A97B-7F1422313539}" dt="2018-10-01T06:10:18.958" v="26"/>
          <ac:spMkLst>
            <pc:docMk/>
            <pc:sldMk cId="782385677" sldId="256"/>
            <ac:spMk id="6" creationId="{71B2258F-86CA-4D4D-8270-BC05FCDEBFB3}"/>
          </ac:spMkLst>
        </pc:spChg>
        <pc:spChg chg="add del">
          <ac:chgData name="Noora Takaveräjä" userId="S::noora.takaveraja@edupori.fi::672339a0-0bc2-44be-895f-c87c7b560989" providerId="AD" clId="Web-{04E12EE2-C95B-4F00-A97B-7F1422313539}" dt="2018-10-01T06:10:18.818" v="25"/>
          <ac:spMkLst>
            <pc:docMk/>
            <pc:sldMk cId="782385677" sldId="256"/>
            <ac:spMk id="9" creationId="{E20EB187-900F-4AF5-813B-101456D9FD39}"/>
          </ac:spMkLst>
        </pc:spChg>
        <pc:picChg chg="add mod ord">
          <ac:chgData name="Noora Takaveräjä" userId="S::noora.takaveraja@edupori.fi::672339a0-0bc2-44be-895f-c87c7b560989" providerId="AD" clId="Web-{04E12EE2-C95B-4F00-A97B-7F1422313539}" dt="2018-10-01T06:10:18.958" v="26"/>
          <ac:picMkLst>
            <pc:docMk/>
            <pc:sldMk cId="782385677" sldId="256"/>
            <ac:picMk id="4" creationId="{A75ED9D4-3616-4FAA-8244-9DA948388FA1}"/>
          </ac:picMkLst>
        </pc:picChg>
        <pc:cxnChg chg="add del">
          <ac:chgData name="Noora Takaveräjä" userId="S::noora.takaveraja@edupori.fi::672339a0-0bc2-44be-895f-c87c7b560989" providerId="AD" clId="Web-{04E12EE2-C95B-4F00-A97B-7F1422313539}" dt="2018-10-01T06:10:18.818" v="25"/>
          <ac:cxnSpMkLst>
            <pc:docMk/>
            <pc:sldMk cId="782385677" sldId="256"/>
            <ac:cxnSpMk id="11" creationId="{624D17C8-E9C2-48A4-AA36-D7048A6CCC41}"/>
          </ac:cxnSpMkLst>
        </pc:cxnChg>
      </pc:sldChg>
      <pc:sldChg chg="addSp modSp new addAnim modAnim">
        <pc:chgData name="Noora Takaveräjä" userId="S::noora.takaveraja@edupori.fi::672339a0-0bc2-44be-895f-c87c7b560989" providerId="AD" clId="Web-{04E12EE2-C95B-4F00-A97B-7F1422313539}" dt="2018-10-01T06:17:15.064" v="80"/>
        <pc:sldMkLst>
          <pc:docMk/>
          <pc:sldMk cId="2040870277" sldId="257"/>
        </pc:sldMkLst>
        <pc:spChg chg="mod">
          <ac:chgData name="Noora Takaveräjä" userId="S::noora.takaveraja@edupori.fi::672339a0-0bc2-44be-895f-c87c7b560989" providerId="AD" clId="Web-{04E12EE2-C95B-4F00-A97B-7F1422313539}" dt="2018-10-01T06:16:19.799" v="53" actId="20577"/>
          <ac:spMkLst>
            <pc:docMk/>
            <pc:sldMk cId="2040870277" sldId="257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16:38.396" v="71" actId="20577"/>
          <ac:spMkLst>
            <pc:docMk/>
            <pc:sldMk cId="2040870277" sldId="257"/>
            <ac:spMk id="3" creationId="{847D5B8F-2C26-4AA7-BBFC-C8B03236627E}"/>
          </ac:spMkLst>
        </pc:spChg>
        <pc:picChg chg="add mod">
          <ac:chgData name="Noora Takaveräjä" userId="S::noora.takaveraja@edupori.fi::672339a0-0bc2-44be-895f-c87c7b560989" providerId="AD" clId="Web-{04E12EE2-C95B-4F00-A97B-7F1422313539}" dt="2018-10-01T06:17:06.783" v="78" actId="1076"/>
          <ac:picMkLst>
            <pc:docMk/>
            <pc:sldMk cId="2040870277" sldId="257"/>
            <ac:picMk id="4" creationId="{04A38E50-364A-4F8E-880D-EFDC8813F937}"/>
          </ac:picMkLst>
        </pc:picChg>
      </pc:sldChg>
      <pc:sldChg chg="addSp delSp modSp add replId">
        <pc:chgData name="Noora Takaveräjä" userId="S::noora.takaveraja@edupori.fi::672339a0-0bc2-44be-895f-c87c7b560989" providerId="AD" clId="Web-{04E12EE2-C95B-4F00-A97B-7F1422313539}" dt="2018-10-01T06:19:07.531" v="113" actId="1076"/>
        <pc:sldMkLst>
          <pc:docMk/>
          <pc:sldMk cId="1118575953" sldId="258"/>
        </pc:sldMkLst>
        <pc:spChg chg="mod">
          <ac:chgData name="Noora Takaveräjä" userId="S::noora.takaveraja@edupori.fi::672339a0-0bc2-44be-895f-c87c7b560989" providerId="AD" clId="Web-{04E12EE2-C95B-4F00-A97B-7F1422313539}" dt="2018-10-01T06:17:40.361" v="88" actId="20577"/>
          <ac:spMkLst>
            <pc:docMk/>
            <pc:sldMk cId="1118575953" sldId="258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18:56.125" v="107" actId="20577"/>
          <ac:spMkLst>
            <pc:docMk/>
            <pc:sldMk cId="1118575953" sldId="258"/>
            <ac:spMk id="3" creationId="{847D5B8F-2C26-4AA7-BBFC-C8B03236627E}"/>
          </ac:spMkLst>
        </pc:spChg>
        <pc:picChg chg="del">
          <ac:chgData name="Noora Takaveräjä" userId="S::noora.takaveraja@edupori.fi::672339a0-0bc2-44be-895f-c87c7b560989" providerId="AD" clId="Web-{04E12EE2-C95B-4F00-A97B-7F1422313539}" dt="2018-10-01T06:17:52.673" v="102"/>
          <ac:picMkLst>
            <pc:docMk/>
            <pc:sldMk cId="1118575953" sldId="258"/>
            <ac:picMk id="4" creationId="{04A38E50-364A-4F8E-880D-EFDC8813F937}"/>
          </ac:picMkLst>
        </pc:picChg>
        <pc:picChg chg="add mod">
          <ac:chgData name="Noora Takaveräjä" userId="S::noora.takaveraja@edupori.fi::672339a0-0bc2-44be-895f-c87c7b560989" providerId="AD" clId="Web-{04E12EE2-C95B-4F00-A97B-7F1422313539}" dt="2018-10-01T06:19:07.531" v="113" actId="1076"/>
          <ac:picMkLst>
            <pc:docMk/>
            <pc:sldMk cId="1118575953" sldId="258"/>
            <ac:picMk id="5" creationId="{26768F40-A3C9-4A93-AD93-2BACEB06CD56}"/>
          </ac:picMkLst>
        </pc:picChg>
      </pc:sldChg>
      <pc:sldChg chg="addSp delSp modSp add replId">
        <pc:chgData name="Noora Takaveräjä" userId="S::noora.takaveraja@edupori.fi::672339a0-0bc2-44be-895f-c87c7b560989" providerId="AD" clId="Web-{04E12EE2-C95B-4F00-A97B-7F1422313539}" dt="2018-10-01T06:20:36.202" v="135" actId="20577"/>
        <pc:sldMkLst>
          <pc:docMk/>
          <pc:sldMk cId="307600343" sldId="259"/>
        </pc:sldMkLst>
        <pc:spChg chg="mod">
          <ac:chgData name="Noora Takaveräjä" userId="S::noora.takaveraja@edupori.fi::672339a0-0bc2-44be-895f-c87c7b560989" providerId="AD" clId="Web-{04E12EE2-C95B-4F00-A97B-7F1422313539}" dt="2018-10-01T06:20:18.359" v="121" actId="20577"/>
          <ac:spMkLst>
            <pc:docMk/>
            <pc:sldMk cId="307600343" sldId="259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20:36.202" v="135" actId="20577"/>
          <ac:spMkLst>
            <pc:docMk/>
            <pc:sldMk cId="307600343" sldId="259"/>
            <ac:spMk id="3" creationId="{847D5B8F-2C26-4AA7-BBFC-C8B03236627E}"/>
          </ac:spMkLst>
        </pc:spChg>
        <pc:picChg chg="add mod">
          <ac:chgData name="Noora Takaveräjä" userId="S::noora.takaveraja@edupori.fi::672339a0-0bc2-44be-895f-c87c7b560989" providerId="AD" clId="Web-{04E12EE2-C95B-4F00-A97B-7F1422313539}" dt="2018-10-01T06:20:28.030" v="126" actId="1076"/>
          <ac:picMkLst>
            <pc:docMk/>
            <pc:sldMk cId="307600343" sldId="259"/>
            <ac:picMk id="4" creationId="{6B85E74B-9FA5-4741-AA0F-EBDFD2A6D791}"/>
          </ac:picMkLst>
        </pc:picChg>
        <pc:picChg chg="del">
          <ac:chgData name="Noora Takaveräjä" userId="S::noora.takaveraja@edupori.fi::672339a0-0bc2-44be-895f-c87c7b560989" providerId="AD" clId="Web-{04E12EE2-C95B-4F00-A97B-7F1422313539}" dt="2018-10-01T06:20:18.843" v="123"/>
          <ac:picMkLst>
            <pc:docMk/>
            <pc:sldMk cId="307600343" sldId="259"/>
            <ac:picMk id="5" creationId="{26768F40-A3C9-4A93-AD93-2BACEB06CD56}"/>
          </ac:picMkLst>
        </pc:picChg>
      </pc:sldChg>
      <pc:sldChg chg="addSp delSp modSp add replId">
        <pc:chgData name="Noora Takaveräjä" userId="S::noora.takaveraja@edupori.fi::672339a0-0bc2-44be-895f-c87c7b560989" providerId="AD" clId="Web-{04E12EE2-C95B-4F00-A97B-7F1422313539}" dt="2018-10-01T06:22:28.638" v="183" actId="20577"/>
        <pc:sldMkLst>
          <pc:docMk/>
          <pc:sldMk cId="1130326452" sldId="260"/>
        </pc:sldMkLst>
        <pc:spChg chg="mod">
          <ac:chgData name="Noora Takaveräjä" userId="S::noora.takaveraja@edupori.fi::672339a0-0bc2-44be-895f-c87c7b560989" providerId="AD" clId="Web-{04E12EE2-C95B-4F00-A97B-7F1422313539}" dt="2018-10-01T06:21:37.576" v="143" actId="20577"/>
          <ac:spMkLst>
            <pc:docMk/>
            <pc:sldMk cId="1130326452" sldId="260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22:28.638" v="183" actId="20577"/>
          <ac:spMkLst>
            <pc:docMk/>
            <pc:sldMk cId="1130326452" sldId="260"/>
            <ac:spMk id="3" creationId="{847D5B8F-2C26-4AA7-BBFC-C8B03236627E}"/>
          </ac:spMkLst>
        </pc:spChg>
        <pc:picChg chg="del">
          <ac:chgData name="Noora Takaveräjä" userId="S::noora.takaveraja@edupori.fi::672339a0-0bc2-44be-895f-c87c7b560989" providerId="AD" clId="Web-{04E12EE2-C95B-4F00-A97B-7F1422313539}" dt="2018-10-01T06:21:43.670" v="155"/>
          <ac:picMkLst>
            <pc:docMk/>
            <pc:sldMk cId="1130326452" sldId="260"/>
            <ac:picMk id="4" creationId="{6B85E74B-9FA5-4741-AA0F-EBDFD2A6D791}"/>
          </ac:picMkLst>
        </pc:picChg>
        <pc:picChg chg="add mod">
          <ac:chgData name="Noora Takaveräjä" userId="S::noora.takaveraja@edupori.fi::672339a0-0bc2-44be-895f-c87c7b560989" providerId="AD" clId="Web-{04E12EE2-C95B-4F00-A97B-7F1422313539}" dt="2018-10-01T06:21:55.482" v="160" actId="1076"/>
          <ac:picMkLst>
            <pc:docMk/>
            <pc:sldMk cId="1130326452" sldId="260"/>
            <ac:picMk id="5" creationId="{B7F63A58-CBAD-4655-B359-0D5828BF75DA}"/>
          </ac:picMkLst>
        </pc:picChg>
      </pc:sldChg>
      <pc:sldChg chg="addSp delSp modSp add replId">
        <pc:chgData name="Noora Takaveräjä" userId="S::noora.takaveraja@edupori.fi::672339a0-0bc2-44be-895f-c87c7b560989" providerId="AD" clId="Web-{04E12EE2-C95B-4F00-A97B-7F1422313539}" dt="2018-10-01T06:32:28.292" v="389" actId="20577"/>
        <pc:sldMkLst>
          <pc:docMk/>
          <pc:sldMk cId="1333528133" sldId="261"/>
        </pc:sldMkLst>
        <pc:spChg chg="mod">
          <ac:chgData name="Noora Takaveräjä" userId="S::noora.takaveraja@edupori.fi::672339a0-0bc2-44be-895f-c87c7b560989" providerId="AD" clId="Web-{04E12EE2-C95B-4F00-A97B-7F1422313539}" dt="2018-10-01T06:32:28.292" v="389" actId="20577"/>
          <ac:spMkLst>
            <pc:docMk/>
            <pc:sldMk cId="1333528133" sldId="261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23:42.481" v="244" actId="20577"/>
          <ac:spMkLst>
            <pc:docMk/>
            <pc:sldMk cId="1333528133" sldId="261"/>
            <ac:spMk id="3" creationId="{847D5B8F-2C26-4AA7-BBFC-C8B03236627E}"/>
          </ac:spMkLst>
        </pc:spChg>
        <pc:picChg chg="add mod">
          <ac:chgData name="Noora Takaveräjä" userId="S::noora.takaveraja@edupori.fi::672339a0-0bc2-44be-895f-c87c7b560989" providerId="AD" clId="Web-{04E12EE2-C95B-4F00-A97B-7F1422313539}" dt="2018-10-01T06:23:54.200" v="249" actId="1076"/>
          <ac:picMkLst>
            <pc:docMk/>
            <pc:sldMk cId="1333528133" sldId="261"/>
            <ac:picMk id="4" creationId="{92953E40-9228-49A3-A4D6-A42A34A3EBC7}"/>
          </ac:picMkLst>
        </pc:picChg>
        <pc:picChg chg="del">
          <ac:chgData name="Noora Takaveräjä" userId="S::noora.takaveraja@edupori.fi::672339a0-0bc2-44be-895f-c87c7b560989" providerId="AD" clId="Web-{04E12EE2-C95B-4F00-A97B-7F1422313539}" dt="2018-10-01T06:23:42.512" v="246"/>
          <ac:picMkLst>
            <pc:docMk/>
            <pc:sldMk cId="1333528133" sldId="261"/>
            <ac:picMk id="5" creationId="{B7F63A58-CBAD-4655-B359-0D5828BF75DA}"/>
          </ac:picMkLst>
        </pc:picChg>
      </pc:sldChg>
      <pc:sldChg chg="modSp new del">
        <pc:chgData name="Noora Takaveräjä" userId="S::noora.takaveraja@edupori.fi::672339a0-0bc2-44be-895f-c87c7b560989" providerId="AD" clId="Web-{04E12EE2-C95B-4F00-A97B-7F1422313539}" dt="2018-10-01T06:23:15.544" v="202"/>
        <pc:sldMkLst>
          <pc:docMk/>
          <pc:sldMk cId="2523914343" sldId="261"/>
        </pc:sldMkLst>
        <pc:spChg chg="mod">
          <ac:chgData name="Noora Takaveräjä" userId="S::noora.takaveraja@edupori.fi::672339a0-0bc2-44be-895f-c87c7b560989" providerId="AD" clId="Web-{04E12EE2-C95B-4F00-A97B-7F1422313539}" dt="2018-10-01T06:23:11.247" v="199" actId="20577"/>
          <ac:spMkLst>
            <pc:docMk/>
            <pc:sldMk cId="2523914343" sldId="261"/>
            <ac:spMk id="2" creationId="{8C0C1E56-CE40-48CF-AE95-51B2DCB92A41}"/>
          </ac:spMkLst>
        </pc:spChg>
      </pc:sldChg>
      <pc:sldChg chg="addSp delSp modSp add replId">
        <pc:chgData name="Noora Takaveräjä" userId="S::noora.takaveraja@edupori.fi::672339a0-0bc2-44be-895f-c87c7b560989" providerId="AD" clId="Web-{04E12EE2-C95B-4F00-A97B-7F1422313539}" dt="2018-10-01T06:24:45.012" v="291" actId="14100"/>
        <pc:sldMkLst>
          <pc:docMk/>
          <pc:sldMk cId="628651458" sldId="262"/>
        </pc:sldMkLst>
        <pc:spChg chg="mod">
          <ac:chgData name="Noora Takaveräjä" userId="S::noora.takaveraja@edupori.fi::672339a0-0bc2-44be-895f-c87c7b560989" providerId="AD" clId="Web-{04E12EE2-C95B-4F00-A97B-7F1422313539}" dt="2018-10-01T06:24:30.684" v="267" actId="20577"/>
          <ac:spMkLst>
            <pc:docMk/>
            <pc:sldMk cId="628651458" sldId="262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24:35.262" v="284" actId="20577"/>
          <ac:spMkLst>
            <pc:docMk/>
            <pc:sldMk cId="628651458" sldId="262"/>
            <ac:spMk id="3" creationId="{847D5B8F-2C26-4AA7-BBFC-C8B03236627E}"/>
          </ac:spMkLst>
        </pc:spChg>
        <pc:picChg chg="del">
          <ac:chgData name="Noora Takaveräjä" userId="S::noora.takaveraja@edupori.fi::672339a0-0bc2-44be-895f-c87c7b560989" providerId="AD" clId="Web-{04E12EE2-C95B-4F00-A97B-7F1422313539}" dt="2018-10-01T06:24:36.809" v="287"/>
          <ac:picMkLst>
            <pc:docMk/>
            <pc:sldMk cId="628651458" sldId="262"/>
            <ac:picMk id="4" creationId="{92953E40-9228-49A3-A4D6-A42A34A3EBC7}"/>
          </ac:picMkLst>
        </pc:picChg>
        <pc:picChg chg="add mod">
          <ac:chgData name="Noora Takaveräjä" userId="S::noora.takaveraja@edupori.fi::672339a0-0bc2-44be-895f-c87c7b560989" providerId="AD" clId="Web-{04E12EE2-C95B-4F00-A97B-7F1422313539}" dt="2018-10-01T06:24:45.012" v="291" actId="14100"/>
          <ac:picMkLst>
            <pc:docMk/>
            <pc:sldMk cId="628651458" sldId="262"/>
            <ac:picMk id="5" creationId="{35008303-D4A4-42BF-AC2B-52FD0CFBFA79}"/>
          </ac:picMkLst>
        </pc:picChg>
      </pc:sldChg>
      <pc:sldChg chg="addSp delSp modSp add replId">
        <pc:chgData name="Noora Takaveräjä" userId="S::noora.takaveraja@edupori.fi::672339a0-0bc2-44be-895f-c87c7b560989" providerId="AD" clId="Web-{04E12EE2-C95B-4F00-A97B-7F1422313539}" dt="2018-10-01T06:27:20.777" v="312" actId="1076"/>
        <pc:sldMkLst>
          <pc:docMk/>
          <pc:sldMk cId="3797736020" sldId="263"/>
        </pc:sldMkLst>
        <pc:spChg chg="mod">
          <ac:chgData name="Noora Takaveräjä" userId="S::noora.takaveraja@edupori.fi::672339a0-0bc2-44be-895f-c87c7b560989" providerId="AD" clId="Web-{04E12EE2-C95B-4F00-A97B-7F1422313539}" dt="2018-10-01T06:27:07.886" v="295" actId="20577"/>
          <ac:spMkLst>
            <pc:docMk/>
            <pc:sldMk cId="3797736020" sldId="263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27:12.683" v="306" actId="20577"/>
          <ac:spMkLst>
            <pc:docMk/>
            <pc:sldMk cId="3797736020" sldId="263"/>
            <ac:spMk id="3" creationId="{847D5B8F-2C26-4AA7-BBFC-C8B03236627E}"/>
          </ac:spMkLst>
        </pc:spChg>
        <pc:picChg chg="add mod">
          <ac:chgData name="Noora Takaveräjä" userId="S::noora.takaveraja@edupori.fi::672339a0-0bc2-44be-895f-c87c7b560989" providerId="AD" clId="Web-{04E12EE2-C95B-4F00-A97B-7F1422313539}" dt="2018-10-01T06:27:20.777" v="312" actId="1076"/>
          <ac:picMkLst>
            <pc:docMk/>
            <pc:sldMk cId="3797736020" sldId="263"/>
            <ac:picMk id="4" creationId="{78B7EA20-4D61-4E53-9575-F6A688334C7F}"/>
          </ac:picMkLst>
        </pc:picChg>
        <pc:picChg chg="del">
          <ac:chgData name="Noora Takaveräjä" userId="S::noora.takaveraja@edupori.fi::672339a0-0bc2-44be-895f-c87c7b560989" providerId="AD" clId="Web-{04E12EE2-C95B-4F00-A97B-7F1422313539}" dt="2018-10-01T06:27:13.730" v="309"/>
          <ac:picMkLst>
            <pc:docMk/>
            <pc:sldMk cId="3797736020" sldId="263"/>
            <ac:picMk id="5" creationId="{35008303-D4A4-42BF-AC2B-52FD0CFBFA79}"/>
          </ac:picMkLst>
        </pc:picChg>
      </pc:sldChg>
      <pc:sldChg chg="addSp delSp modSp add ord replId">
        <pc:chgData name="Noora Takaveräjä" userId="S::noora.takaveraja@edupori.fi::672339a0-0bc2-44be-895f-c87c7b560989" providerId="AD" clId="Web-{04E12EE2-C95B-4F00-A97B-7F1422313539}" dt="2018-10-01T06:30:06.105" v="342" actId="1076"/>
        <pc:sldMkLst>
          <pc:docMk/>
          <pc:sldMk cId="2338364860" sldId="264"/>
        </pc:sldMkLst>
        <pc:spChg chg="mod">
          <ac:chgData name="Noora Takaveräjä" userId="S::noora.takaveraja@edupori.fi::672339a0-0bc2-44be-895f-c87c7b560989" providerId="AD" clId="Web-{04E12EE2-C95B-4F00-A97B-7F1422313539}" dt="2018-10-01T06:27:38.276" v="325" actId="20577"/>
          <ac:spMkLst>
            <pc:docMk/>
            <pc:sldMk cId="2338364860" sldId="264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29:58.246" v="337" actId="20577"/>
          <ac:spMkLst>
            <pc:docMk/>
            <pc:sldMk cId="2338364860" sldId="264"/>
            <ac:spMk id="3" creationId="{847D5B8F-2C26-4AA7-BBFC-C8B03236627E}"/>
          </ac:spMkLst>
        </pc:spChg>
        <pc:picChg chg="del">
          <ac:chgData name="Noora Takaveräjä" userId="S::noora.takaveraja@edupori.fi::672339a0-0bc2-44be-895f-c87c7b560989" providerId="AD" clId="Web-{04E12EE2-C95B-4F00-A97B-7F1422313539}" dt="2018-10-01T06:29:58.683" v="339"/>
          <ac:picMkLst>
            <pc:docMk/>
            <pc:sldMk cId="2338364860" sldId="264"/>
            <ac:picMk id="4" creationId="{78B7EA20-4D61-4E53-9575-F6A688334C7F}"/>
          </ac:picMkLst>
        </pc:picChg>
        <pc:picChg chg="add mod">
          <ac:chgData name="Noora Takaveräjä" userId="S::noora.takaveraja@edupori.fi::672339a0-0bc2-44be-895f-c87c7b560989" providerId="AD" clId="Web-{04E12EE2-C95B-4F00-A97B-7F1422313539}" dt="2018-10-01T06:30:06.105" v="342" actId="1076"/>
          <ac:picMkLst>
            <pc:docMk/>
            <pc:sldMk cId="2338364860" sldId="264"/>
            <ac:picMk id="5" creationId="{60A3F3D5-FDDA-4F5E-A3EA-DACA2D50B1A4}"/>
          </ac:picMkLst>
        </pc:picChg>
      </pc:sldChg>
      <pc:sldChg chg="addSp delSp modSp add replId">
        <pc:chgData name="Noora Takaveräjä" userId="S::noora.takaveraja@edupori.fi::672339a0-0bc2-44be-895f-c87c7b560989" providerId="AD" clId="Web-{04E12EE2-C95B-4F00-A97B-7F1422313539}" dt="2018-10-01T06:31:24.729" v="386" actId="1076"/>
        <pc:sldMkLst>
          <pc:docMk/>
          <pc:sldMk cId="908659317" sldId="265"/>
        </pc:sldMkLst>
        <pc:spChg chg="mod">
          <ac:chgData name="Noora Takaveräjä" userId="S::noora.takaveraja@edupori.fi::672339a0-0bc2-44be-895f-c87c7b560989" providerId="AD" clId="Web-{04E12EE2-C95B-4F00-A97B-7F1422313539}" dt="2018-10-01T06:30:43.792" v="369" actId="20577"/>
          <ac:spMkLst>
            <pc:docMk/>
            <pc:sldMk cId="908659317" sldId="265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30:47.730" v="380" actId="20577"/>
          <ac:spMkLst>
            <pc:docMk/>
            <pc:sldMk cId="908659317" sldId="265"/>
            <ac:spMk id="3" creationId="{847D5B8F-2C26-4AA7-BBFC-C8B03236627E}"/>
          </ac:spMkLst>
        </pc:spChg>
        <pc:picChg chg="del">
          <ac:chgData name="Noora Takaveräjä" userId="S::noora.takaveraja@edupori.fi::672339a0-0bc2-44be-895f-c87c7b560989" providerId="AD" clId="Web-{04E12EE2-C95B-4F00-A97B-7F1422313539}" dt="2018-10-01T06:30:48.917" v="383"/>
          <ac:picMkLst>
            <pc:docMk/>
            <pc:sldMk cId="908659317" sldId="265"/>
            <ac:picMk id="4" creationId="{78B7EA20-4D61-4E53-9575-F6A688334C7F}"/>
          </ac:picMkLst>
        </pc:picChg>
        <pc:picChg chg="add mod">
          <ac:chgData name="Noora Takaveräjä" userId="S::noora.takaveraja@edupori.fi::672339a0-0bc2-44be-895f-c87c7b560989" providerId="AD" clId="Web-{04E12EE2-C95B-4F00-A97B-7F1422313539}" dt="2018-10-01T06:31:24.729" v="386" actId="1076"/>
          <ac:picMkLst>
            <pc:docMk/>
            <pc:sldMk cId="908659317" sldId="265"/>
            <ac:picMk id="5" creationId="{46C599F8-B3F0-42EF-8452-174FF35D7067}"/>
          </ac:picMkLst>
        </pc:picChg>
      </pc:sldChg>
      <pc:sldChg chg="modSp new del">
        <pc:chgData name="Noora Takaveräjä" userId="S::noora.takaveraja@edupori.fi::672339a0-0bc2-44be-895f-c87c7b560989" providerId="AD" clId="Web-{04E12EE2-C95B-4F00-A97B-7F1422313539}" dt="2018-10-01T06:30:35.386" v="357"/>
        <pc:sldMkLst>
          <pc:docMk/>
          <pc:sldMk cId="2738987184" sldId="265"/>
        </pc:sldMkLst>
        <pc:spChg chg="mod">
          <ac:chgData name="Noora Takaveräjä" userId="S::noora.takaveraja@edupori.fi::672339a0-0bc2-44be-895f-c87c7b560989" providerId="AD" clId="Web-{04E12EE2-C95B-4F00-A97B-7F1422313539}" dt="2018-10-01T06:30:20.589" v="346" actId="20577"/>
          <ac:spMkLst>
            <pc:docMk/>
            <pc:sldMk cId="2738987184" sldId="265"/>
            <ac:spMk id="2" creationId="{2CBC3C30-448F-4B4D-ABF9-2DCE3C664910}"/>
          </ac:spMkLst>
        </pc:spChg>
        <pc:spChg chg="mod">
          <ac:chgData name="Noora Takaveräjä" userId="S::noora.takaveraja@edupori.fi::672339a0-0bc2-44be-895f-c87c7b560989" providerId="AD" clId="Web-{04E12EE2-C95B-4F00-A97B-7F1422313539}" dt="2018-10-01T06:30:30.511" v="355" actId="20577"/>
          <ac:spMkLst>
            <pc:docMk/>
            <pc:sldMk cId="2738987184" sldId="265"/>
            <ac:spMk id="3" creationId="{48A26188-7653-4128-AF99-3C9AA5CB0940}"/>
          </ac:spMkLst>
        </pc:spChg>
      </pc:sldChg>
    </pc:docChg>
  </pc:docChgLst>
  <pc:docChgLst>
    <pc:chgData name="Noora Takaveräjä" userId="S::noora.takaveraja@edupori.fi::672339a0-0bc2-44be-895f-c87c7b560989" providerId="AD" clId="Web-{6108E541-6884-EF53-BACB-12C5437BED79}"/>
    <pc:docChg chg="addSld modSld">
      <pc:chgData name="Noora Takaveräjä" userId="S::noora.takaveraja@edupori.fi::672339a0-0bc2-44be-895f-c87c7b560989" providerId="AD" clId="Web-{6108E541-6884-EF53-BACB-12C5437BED79}" dt="2018-10-02T05:34:07.779" v="65" actId="20577"/>
      <pc:docMkLst>
        <pc:docMk/>
      </pc:docMkLst>
      <pc:sldChg chg="modSp new">
        <pc:chgData name="Noora Takaveräjä" userId="S::noora.takaveraja@edupori.fi::672339a0-0bc2-44be-895f-c87c7b560989" providerId="AD" clId="Web-{6108E541-6884-EF53-BACB-12C5437BED79}" dt="2018-10-02T05:34:07.763" v="64" actId="20577"/>
        <pc:sldMkLst>
          <pc:docMk/>
          <pc:sldMk cId="1028134230" sldId="266"/>
        </pc:sldMkLst>
        <pc:spChg chg="mod">
          <ac:chgData name="Noora Takaveräjä" userId="S::noora.takaveraja@edupori.fi::672339a0-0bc2-44be-895f-c87c7b560989" providerId="AD" clId="Web-{6108E541-6884-EF53-BACB-12C5437BED79}" dt="2018-10-02T05:33:26.810" v="17" actId="20577"/>
          <ac:spMkLst>
            <pc:docMk/>
            <pc:sldMk cId="1028134230" sldId="266"/>
            <ac:spMk id="2" creationId="{7364C09E-9F6C-4B67-BB9F-35FFAE11441A}"/>
          </ac:spMkLst>
        </pc:spChg>
        <pc:spChg chg="mod">
          <ac:chgData name="Noora Takaveräjä" userId="S::noora.takaveraja@edupori.fi::672339a0-0bc2-44be-895f-c87c7b560989" providerId="AD" clId="Web-{6108E541-6884-EF53-BACB-12C5437BED79}" dt="2018-10-02T05:34:07.763" v="64" actId="20577"/>
          <ac:spMkLst>
            <pc:docMk/>
            <pc:sldMk cId="1028134230" sldId="266"/>
            <ac:spMk id="3" creationId="{8172A474-E1E1-4282-8A1A-E9D28213BE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enkilö, sisä, pöytä, kannettava&#10;&#10;Kuvaus luotu, erittäin korkea luotettavuus">
            <a:extLst>
              <a:ext uri="{FF2B5EF4-FFF2-40B4-BE49-F238E27FC236}">
                <a16:creationId xmlns:a16="http://schemas.microsoft.com/office/drawing/2014/main" id="{A75ED9D4-3616-4FAA-8244-9DA948388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5396" b="1033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latin typeface="Abadi"/>
              </a:rPr>
              <a:t>Working life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4400" b="1" dirty="0">
                <a:solidFill>
                  <a:srgbClr val="FFFFFF"/>
                </a:solidFill>
                <a:latin typeface="Abadi"/>
                <a:cs typeface="Calibri"/>
              </a:rPr>
              <a:t>Työelämä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Education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Koulutus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5" name="Kuva 5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id="{46C599F8-B3F0-42EF-8452-174FF35D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94" y="200738"/>
            <a:ext cx="8235350" cy="4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4C09E-9F6C-4B67-BB9F-35FFAE11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cs typeface="Calibri Light"/>
              </a:rPr>
              <a:t>Jobs</a:t>
            </a:r>
            <a:r>
              <a:rPr lang="fi-FI" dirty="0">
                <a:cs typeface="Calibri Light"/>
              </a:rPr>
              <a:t> – ammatit 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72A474-E1E1-4282-8A1A-E9D28213B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 err="1">
                <a:cs typeface="Calibri"/>
              </a:rPr>
              <a:t>Pages</a:t>
            </a:r>
            <a:r>
              <a:rPr lang="fi-FI" dirty="0">
                <a:cs typeface="Calibri"/>
              </a:rPr>
              <a:t> 40–42</a:t>
            </a:r>
          </a:p>
          <a:p>
            <a:pPr marL="0" indent="0">
              <a:buNone/>
            </a:pPr>
            <a:r>
              <a:rPr lang="fi-FI" dirty="0" err="1">
                <a:cs typeface="Calibri"/>
              </a:rPr>
              <a:t>Exercise</a:t>
            </a:r>
            <a:r>
              <a:rPr lang="fi-FI" dirty="0">
                <a:cs typeface="Calibri"/>
              </a:rPr>
              <a:t> 5, </a:t>
            </a:r>
            <a:r>
              <a:rPr lang="fi-FI" dirty="0" err="1">
                <a:cs typeface="Calibri"/>
              </a:rPr>
              <a:t>page</a:t>
            </a:r>
            <a:r>
              <a:rPr lang="fi-FI" dirty="0">
                <a:cs typeface="Calibri"/>
              </a:rPr>
              <a:t> 43</a:t>
            </a:r>
          </a:p>
        </p:txBody>
      </p:sp>
    </p:spTree>
    <p:extLst>
      <p:ext uri="{BB962C8B-B14F-4D97-AF65-F5344CB8AC3E}">
        <p14:creationId xmlns:p14="http://schemas.microsoft.com/office/powerpoint/2010/main" val="102813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Workplace</a:t>
            </a:r>
            <a:endParaRPr lang="fi-FI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Työpaikka</a:t>
            </a:r>
            <a:endParaRPr lang="fi-FI" sz="4400" dirty="0">
              <a:cs typeface="Calibri"/>
            </a:endParaRPr>
          </a:p>
        </p:txBody>
      </p:sp>
      <p:pic>
        <p:nvPicPr>
          <p:cNvPr id="4" name="Kuva 4" descr="Kuva, joka sisältää kohteen pöytä, seinä, sisä, kirjoituspöytä&#10;&#10;Kuvaus luotu, erittäin korkea luotettavuus">
            <a:extLst>
              <a:ext uri="{FF2B5EF4-FFF2-40B4-BE49-F238E27FC236}">
                <a16:creationId xmlns:a16="http://schemas.microsoft.com/office/drawing/2014/main" id="{04A38E50-364A-4F8E-880D-EFDC8813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11" y="314864"/>
            <a:ext cx="7502105" cy="50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Boss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Pomo / esimies</a:t>
            </a:r>
          </a:p>
        </p:txBody>
      </p:sp>
      <p:pic>
        <p:nvPicPr>
          <p:cNvPr id="5" name="Kuva 5" descr="Kuva, joka sisältää kohteen seinä, sisä, henkilö, mies&#10;&#10;Kuvaus luotu, erittäin korkea luotettavuus">
            <a:extLst>
              <a:ext uri="{FF2B5EF4-FFF2-40B4-BE49-F238E27FC236}">
                <a16:creationId xmlns:a16="http://schemas.microsoft.com/office/drawing/2014/main" id="{26768F40-A3C9-4A93-AD93-2BACEB06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17" y="260070"/>
            <a:ext cx="6668218" cy="48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Employee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Työntekijä</a:t>
            </a:r>
          </a:p>
        </p:txBody>
      </p:sp>
      <p:pic>
        <p:nvPicPr>
          <p:cNvPr id="4" name="Kuva 5" descr="Kuva, joka sisältää kohteen rakennus, ulko, henkilö, mies&#10;&#10;Kuvaus luotu, erittäin korkea luotettavuus">
            <a:extLst>
              <a:ext uri="{FF2B5EF4-FFF2-40B4-BE49-F238E27FC236}">
                <a16:creationId xmlns:a16="http://schemas.microsoft.com/office/drawing/2014/main" id="{6B85E74B-9FA5-4741-AA0F-EBDFD2A6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92" y="190928"/>
            <a:ext cx="7027652" cy="42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Job </a:t>
            </a:r>
            <a:r>
              <a:rPr lang="fi-FI" dirty="0" err="1">
                <a:latin typeface="Abadi"/>
              </a:rPr>
              <a:t>application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Työhakemus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B7F63A58-CBAD-4655-B359-0D5828BF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94" y="228600"/>
            <a:ext cx="6668218" cy="4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Hire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Palkata, ottaa</a:t>
            </a:r>
          </a:p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töihin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4" name="Kuva 5">
            <a:extLst>
              <a:ext uri="{FF2B5EF4-FFF2-40B4-BE49-F238E27FC236}">
                <a16:creationId xmlns:a16="http://schemas.microsoft.com/office/drawing/2014/main" id="{92953E40-9228-49A3-A4D6-A42A34A3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96" y="289488"/>
            <a:ext cx="7171426" cy="28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Salary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Palkka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5" name="Kuva 5" descr="Kuva, joka sisältää kohteen taivas, erilainen, merkki&#10;&#10;Kuvaus luotu, korkea luotettavuus">
            <a:extLst>
              <a:ext uri="{FF2B5EF4-FFF2-40B4-BE49-F238E27FC236}">
                <a16:creationId xmlns:a16="http://schemas.microsoft.com/office/drawing/2014/main" id="{35008303-D4A4-42BF-AC2B-52FD0CFB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099" y="171270"/>
            <a:ext cx="7458973" cy="51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Work</a:t>
            </a:r>
            <a:r>
              <a:rPr lang="fi-FI" dirty="0">
                <a:latin typeface="Abadi"/>
              </a:rPr>
              <a:t> </a:t>
            </a:r>
            <a:r>
              <a:rPr lang="fi-FI" dirty="0" err="1">
                <a:latin typeface="Abadi"/>
              </a:rPr>
              <a:t>day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Työpäivä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5" name="Kuva 5" descr="Kuva, joka sisältää kohteen pöytä, elektroniikka, istuminen, tietokone&#10;&#10;Kuvaus luotu, korkea luotettavuus">
            <a:extLst>
              <a:ext uri="{FF2B5EF4-FFF2-40B4-BE49-F238E27FC236}">
                <a16:creationId xmlns:a16="http://schemas.microsoft.com/office/drawing/2014/main" id="{60A3F3D5-FDDA-4F5E-A3EA-DACA2D50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042" y="359425"/>
            <a:ext cx="6811992" cy="45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Day </a:t>
            </a:r>
            <a:r>
              <a:rPr lang="fi-FI" dirty="0" err="1">
                <a:latin typeface="Abadi"/>
              </a:rPr>
              <a:t>off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Vapaapäivä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4" name="Kuva 5" descr="Kuva, joka sisältää kohteen sisä, vuode, henkilö, asettaminen&#10;&#10;Kuvaus luotu, erittäin korkea luotettavuus">
            <a:extLst>
              <a:ext uri="{FF2B5EF4-FFF2-40B4-BE49-F238E27FC236}">
                <a16:creationId xmlns:a16="http://schemas.microsoft.com/office/drawing/2014/main" id="{78B7EA20-4D61-4E53-9575-F6A688334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21" y="236004"/>
            <a:ext cx="7674633" cy="40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Laajakuva</PresentationFormat>
  <Paragraphs>24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Office-teema</vt:lpstr>
      <vt:lpstr>Working life</vt:lpstr>
      <vt:lpstr>Workplace</vt:lpstr>
      <vt:lpstr>Boss</vt:lpstr>
      <vt:lpstr>Employee</vt:lpstr>
      <vt:lpstr>Job application</vt:lpstr>
      <vt:lpstr>Hire</vt:lpstr>
      <vt:lpstr>Salary</vt:lpstr>
      <vt:lpstr>Work day</vt:lpstr>
      <vt:lpstr>Day off</vt:lpstr>
      <vt:lpstr>Education</vt:lpstr>
      <vt:lpstr>Jobs – ammatit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Noora Takaveräjä</dc:creator>
  <cp:lastModifiedBy>Noora Takaveräjä</cp:lastModifiedBy>
  <cp:revision>116</cp:revision>
  <dcterms:created xsi:type="dcterms:W3CDTF">2012-08-08T08:08:12Z</dcterms:created>
  <dcterms:modified xsi:type="dcterms:W3CDTF">2018-10-02T05:34:37Z</dcterms:modified>
</cp:coreProperties>
</file>