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3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20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82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8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7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42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97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51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90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47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81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989D-55DF-4189-B450-7DFA3D02B3EB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57B93-66C7-4713-868E-12D917C0E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02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>
                <a:latin typeface="+mn-lt"/>
              </a:rPr>
              <a:t>Plural</a:t>
            </a:r>
            <a:endParaRPr lang="fi-FI" dirty="0">
              <a:latin typeface="+mn-l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Monikko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83961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+mn-lt"/>
              </a:rPr>
              <a:t>Plural</a:t>
            </a:r>
            <a:r>
              <a:rPr lang="fi-FI" dirty="0" smtClean="0">
                <a:latin typeface="+mn-lt"/>
              </a:rPr>
              <a:t> (suom. </a:t>
            </a:r>
            <a:r>
              <a:rPr lang="fi-FI" dirty="0">
                <a:latin typeface="+mn-lt"/>
              </a:rPr>
              <a:t>m</a:t>
            </a:r>
            <a:r>
              <a:rPr lang="fi-FI" dirty="0" smtClean="0">
                <a:latin typeface="+mn-lt"/>
              </a:rPr>
              <a:t>onikko)</a:t>
            </a:r>
            <a:endParaRPr lang="fi-FI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err="1"/>
              <a:t>t</a:t>
            </a:r>
            <a:r>
              <a:rPr lang="fi-FI" sz="3600" dirty="0" err="1" smtClean="0"/>
              <a:t>owels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err="1"/>
              <a:t>b</a:t>
            </a:r>
            <a:r>
              <a:rPr lang="fi-FI" sz="3600" dirty="0" err="1" smtClean="0"/>
              <a:t>ooks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err="1"/>
              <a:t>c</a:t>
            </a:r>
            <a:r>
              <a:rPr lang="fi-FI" sz="3600" dirty="0" err="1" smtClean="0"/>
              <a:t>hargers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err="1"/>
              <a:t>m</a:t>
            </a:r>
            <a:r>
              <a:rPr lang="fi-FI" sz="3600" dirty="0" err="1" smtClean="0"/>
              <a:t>agazines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/>
              <a:t>m</a:t>
            </a:r>
            <a:r>
              <a:rPr lang="fi-FI" sz="3600" dirty="0" smtClean="0"/>
              <a:t>obile </a:t>
            </a:r>
            <a:r>
              <a:rPr lang="fi-FI" sz="3600" dirty="0" err="1" smtClean="0"/>
              <a:t>phones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err="1"/>
              <a:t>k</a:t>
            </a:r>
            <a:r>
              <a:rPr lang="fi-FI" sz="3600" dirty="0" err="1" smtClean="0"/>
              <a:t>eys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err="1"/>
              <a:t>w</a:t>
            </a:r>
            <a:r>
              <a:rPr lang="fi-FI" sz="3600" dirty="0" err="1" smtClean="0"/>
              <a:t>allets</a:t>
            </a:r>
            <a:r>
              <a:rPr lang="fi-FI" sz="3600" dirty="0" smtClean="0"/>
              <a:t>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Kun jotakin on </a:t>
            </a:r>
            <a:r>
              <a:rPr lang="fi-FI" sz="3600" u="sng" dirty="0" smtClean="0"/>
              <a:t>monta</a:t>
            </a:r>
            <a:r>
              <a:rPr lang="fi-FI" sz="3600" dirty="0" smtClean="0"/>
              <a:t>, lisätään substantiivin perään </a:t>
            </a:r>
            <a:r>
              <a:rPr lang="fi-FI" sz="3600" b="1" u="sng" dirty="0" smtClean="0"/>
              <a:t>s</a:t>
            </a:r>
            <a:r>
              <a:rPr lang="fi-FI" sz="36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20384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+mn-lt"/>
              </a:rPr>
              <a:t>Plural</a:t>
            </a:r>
            <a:r>
              <a:rPr lang="fi-FI" dirty="0" smtClean="0">
                <a:latin typeface="+mn-lt"/>
              </a:rPr>
              <a:t> (suom. </a:t>
            </a:r>
            <a:r>
              <a:rPr lang="fi-FI" dirty="0">
                <a:latin typeface="+mn-lt"/>
              </a:rPr>
              <a:t>m</a:t>
            </a:r>
            <a:r>
              <a:rPr lang="fi-FI" dirty="0" smtClean="0">
                <a:latin typeface="+mn-lt"/>
              </a:rPr>
              <a:t>onikko)</a:t>
            </a:r>
            <a:endParaRPr lang="fi-FI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/>
              <a:t>a</a:t>
            </a:r>
            <a:r>
              <a:rPr lang="fi-FI" sz="3600" dirty="0" smtClean="0"/>
              <a:t> </a:t>
            </a:r>
            <a:r>
              <a:rPr lang="fi-FI" sz="3600" dirty="0" err="1" smtClean="0"/>
              <a:t>bag</a:t>
            </a:r>
            <a:endParaRPr lang="fi-FI" sz="3600" dirty="0"/>
          </a:p>
          <a:p>
            <a:pPr marL="0" indent="0">
              <a:buNone/>
            </a:pPr>
            <a:r>
              <a:rPr lang="fi-FI" sz="3600" dirty="0"/>
              <a:t>a</a:t>
            </a:r>
            <a:r>
              <a:rPr lang="fi-FI" sz="3600" dirty="0" smtClean="0"/>
              <a:t> </a:t>
            </a:r>
            <a:r>
              <a:rPr lang="fi-FI" sz="3600" dirty="0" err="1" smtClean="0"/>
              <a:t>bus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/>
              <a:t>a</a:t>
            </a:r>
            <a:r>
              <a:rPr lang="fi-FI" sz="3600" dirty="0" smtClean="0"/>
              <a:t> </a:t>
            </a:r>
            <a:r>
              <a:rPr lang="fi-FI" sz="3600" dirty="0" err="1" smtClean="0"/>
              <a:t>toothbrush</a:t>
            </a:r>
            <a:endParaRPr lang="fi-FI" sz="3600" dirty="0"/>
          </a:p>
          <a:p>
            <a:pPr marL="0" indent="0">
              <a:buNone/>
            </a:pPr>
            <a:r>
              <a:rPr lang="fi-FI" sz="3600" dirty="0"/>
              <a:t>a</a:t>
            </a:r>
            <a:r>
              <a:rPr lang="fi-FI" sz="3600" dirty="0" smtClean="0"/>
              <a:t> </a:t>
            </a:r>
            <a:r>
              <a:rPr lang="fi-FI" sz="3600" dirty="0" err="1" smtClean="0"/>
              <a:t>watch</a:t>
            </a:r>
            <a:endParaRPr lang="fi-FI" sz="3600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50628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 err="1"/>
              <a:t>b</a:t>
            </a:r>
            <a:r>
              <a:rPr lang="fi-FI" sz="3600" dirty="0" err="1" smtClean="0"/>
              <a:t>ag</a:t>
            </a:r>
            <a:r>
              <a:rPr lang="fi-FI" sz="3600" u="sng" dirty="0" err="1" smtClean="0"/>
              <a:t>s</a:t>
            </a:r>
            <a:endParaRPr lang="fi-FI" sz="3600" u="sng" dirty="0"/>
          </a:p>
          <a:p>
            <a:pPr marL="0" indent="0">
              <a:buNone/>
            </a:pPr>
            <a:r>
              <a:rPr lang="fi-FI" sz="3600" dirty="0" err="1"/>
              <a:t>b</a:t>
            </a:r>
            <a:r>
              <a:rPr lang="fi-FI" sz="3600" dirty="0" err="1" smtClean="0"/>
              <a:t>us</a:t>
            </a:r>
            <a:r>
              <a:rPr lang="fi-FI" sz="3600" u="sng" dirty="0" err="1" smtClean="0"/>
              <a:t>es</a:t>
            </a:r>
            <a:endParaRPr lang="fi-FI" sz="3600" u="sng" dirty="0" smtClean="0"/>
          </a:p>
          <a:p>
            <a:pPr marL="0" indent="0">
              <a:buNone/>
            </a:pPr>
            <a:r>
              <a:rPr lang="fi-FI" sz="3600" dirty="0" err="1"/>
              <a:t>t</a:t>
            </a:r>
            <a:r>
              <a:rPr lang="fi-FI" sz="3600" dirty="0" err="1" smtClean="0"/>
              <a:t>oothbrush</a:t>
            </a:r>
            <a:r>
              <a:rPr lang="fi-FI" sz="3600" u="sng" dirty="0" err="1" smtClean="0"/>
              <a:t>es</a:t>
            </a:r>
            <a:endParaRPr lang="fi-FI" sz="3600" u="sng" dirty="0" smtClean="0"/>
          </a:p>
          <a:p>
            <a:pPr marL="0" indent="0">
              <a:buNone/>
            </a:pPr>
            <a:r>
              <a:rPr lang="fi-FI" sz="3600" dirty="0" err="1"/>
              <a:t>w</a:t>
            </a:r>
            <a:r>
              <a:rPr lang="fi-FI" sz="3600" dirty="0" err="1" smtClean="0"/>
              <a:t>atch</a:t>
            </a:r>
            <a:r>
              <a:rPr lang="fi-FI" sz="3600" u="sng" dirty="0" err="1" smtClean="0"/>
              <a:t>es</a:t>
            </a:r>
            <a:endParaRPr lang="fi-FI" sz="3600" u="sng" dirty="0"/>
          </a:p>
          <a:p>
            <a:pPr marL="0" indent="0">
              <a:buNone/>
            </a:pPr>
            <a:endParaRPr lang="fi-FI" sz="3600" u="sng" dirty="0" smtClean="0"/>
          </a:p>
          <a:p>
            <a:pPr marL="0" indent="0">
              <a:buNone/>
            </a:pPr>
            <a:r>
              <a:rPr lang="fi-FI" sz="3600" b="1" dirty="0" smtClean="0"/>
              <a:t>Jos sanan lopussa on </a:t>
            </a:r>
            <a:r>
              <a:rPr lang="fi-FI" sz="3600" b="1" u="sng" dirty="0" smtClean="0"/>
              <a:t>suhuäänne</a:t>
            </a:r>
            <a:r>
              <a:rPr lang="fi-FI" sz="3600" b="1" dirty="0" smtClean="0"/>
              <a:t>, lisätään ylimääräinen </a:t>
            </a:r>
            <a:r>
              <a:rPr lang="fi-FI" sz="3600" b="1" u="sng" dirty="0" smtClean="0"/>
              <a:t>e</a:t>
            </a:r>
            <a:r>
              <a:rPr lang="fi-FI" sz="3600" b="1" dirty="0" smtClean="0"/>
              <a:t> ennen monikon päätettä.</a:t>
            </a:r>
          </a:p>
        </p:txBody>
      </p:sp>
    </p:spTree>
    <p:extLst>
      <p:ext uri="{BB962C8B-B14F-4D97-AF65-F5344CB8AC3E}">
        <p14:creationId xmlns:p14="http://schemas.microsoft.com/office/powerpoint/2010/main" val="162446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</a:rPr>
              <a:t>Epäsäännöllinen monikko</a:t>
            </a:r>
            <a:endParaRPr lang="fi-FI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A </a:t>
            </a:r>
            <a:r>
              <a:rPr lang="fi-FI" sz="3600" dirty="0" err="1" smtClean="0"/>
              <a:t>man</a:t>
            </a: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A </a:t>
            </a:r>
            <a:r>
              <a:rPr lang="fi-FI" sz="3600" dirty="0" err="1" smtClean="0"/>
              <a:t>woman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smtClean="0"/>
              <a:t>A </a:t>
            </a:r>
            <a:r>
              <a:rPr lang="fi-FI" sz="3600" dirty="0" err="1" smtClean="0"/>
              <a:t>child</a:t>
            </a: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A </a:t>
            </a:r>
            <a:r>
              <a:rPr lang="fi-FI" sz="3600" dirty="0" err="1" smtClean="0"/>
              <a:t>tooth</a:t>
            </a:r>
            <a:endParaRPr lang="fi-FI" sz="3600" dirty="0" smtClean="0"/>
          </a:p>
          <a:p>
            <a:pPr marL="0" indent="0">
              <a:buNone/>
            </a:pPr>
            <a:r>
              <a:rPr lang="fi-FI" sz="3600" dirty="0" smtClean="0"/>
              <a:t>A person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5062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err="1"/>
              <a:t>m</a:t>
            </a:r>
            <a:r>
              <a:rPr lang="fi-FI" sz="3600" dirty="0" err="1" smtClean="0"/>
              <a:t>en</a:t>
            </a:r>
            <a:endParaRPr lang="fi-FI" sz="3600" u="sng" dirty="0"/>
          </a:p>
          <a:p>
            <a:pPr marL="0" indent="0">
              <a:buNone/>
            </a:pPr>
            <a:r>
              <a:rPr lang="fi-FI" sz="3600" dirty="0" err="1"/>
              <a:t>w</a:t>
            </a:r>
            <a:r>
              <a:rPr lang="fi-FI" sz="3600" dirty="0" err="1" smtClean="0"/>
              <a:t>omen</a:t>
            </a:r>
            <a:endParaRPr lang="fi-FI" sz="3600" u="sng" dirty="0" smtClean="0"/>
          </a:p>
          <a:p>
            <a:pPr marL="0" indent="0">
              <a:buNone/>
            </a:pPr>
            <a:r>
              <a:rPr lang="fi-FI" sz="3600" dirty="0" err="1"/>
              <a:t>c</a:t>
            </a:r>
            <a:r>
              <a:rPr lang="fi-FI" sz="3600" dirty="0" err="1" smtClean="0"/>
              <a:t>hildren</a:t>
            </a:r>
            <a:r>
              <a:rPr lang="fi-FI" sz="3600" dirty="0" smtClean="0"/>
              <a:t> </a:t>
            </a:r>
            <a:endParaRPr lang="fi-FI" sz="3600" u="sng" dirty="0" smtClean="0"/>
          </a:p>
          <a:p>
            <a:pPr marL="0" indent="0">
              <a:buNone/>
            </a:pPr>
            <a:r>
              <a:rPr lang="fi-FI" sz="3600" dirty="0" err="1"/>
              <a:t>t</a:t>
            </a:r>
            <a:r>
              <a:rPr lang="fi-FI" sz="3600" dirty="0" err="1" smtClean="0"/>
              <a:t>eeth</a:t>
            </a:r>
            <a:endParaRPr lang="fi-FI" sz="3600" u="sng" dirty="0"/>
          </a:p>
          <a:p>
            <a:pPr marL="0" indent="0">
              <a:buNone/>
            </a:pPr>
            <a:r>
              <a:rPr lang="fi-FI" sz="3600" dirty="0" err="1"/>
              <a:t>p</a:t>
            </a:r>
            <a:r>
              <a:rPr lang="fi-FI" sz="3600" dirty="0" err="1" smtClean="0"/>
              <a:t>eople</a:t>
            </a:r>
            <a:endParaRPr lang="fi-FI" sz="3600" dirty="0" smtClean="0"/>
          </a:p>
          <a:p>
            <a:pPr marL="0" indent="0">
              <a:buNone/>
            </a:pPr>
            <a:endParaRPr lang="fi-FI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06463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>
                <a:latin typeface="+mn-lt"/>
              </a:rPr>
              <a:t>Harjoittele kokeeseen Moodlessa</a:t>
            </a:r>
            <a:endParaRPr lang="fi-FI" sz="5400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dirty="0" smtClean="0"/>
              <a:t>pori.mrooms.net</a:t>
            </a:r>
          </a:p>
          <a:p>
            <a:pPr marL="0" indent="0">
              <a:buNone/>
            </a:pPr>
            <a:r>
              <a:rPr lang="fi-FI" sz="4000" dirty="0" err="1" smtClean="0"/>
              <a:t>Monday</a:t>
            </a:r>
            <a:r>
              <a:rPr lang="fi-FI" sz="4000" dirty="0" smtClean="0"/>
              <a:t> 12.11.18</a:t>
            </a:r>
          </a:p>
          <a:p>
            <a:pPr marL="0" indent="0">
              <a:buNone/>
            </a:pPr>
            <a:r>
              <a:rPr lang="fi-FI" sz="4000" dirty="0" err="1" smtClean="0"/>
              <a:t>Quizlet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5412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81</Words>
  <Application>Microsoft Office PowerPoint</Application>
  <PresentationFormat>Laajakuva</PresentationFormat>
  <Paragraphs>37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Plural</vt:lpstr>
      <vt:lpstr>Plural (suom. monikko)</vt:lpstr>
      <vt:lpstr>Plural (suom. monikko)</vt:lpstr>
      <vt:lpstr>Epäsäännöllinen monikko</vt:lpstr>
      <vt:lpstr>Harjoittele kokeeseen Moodlessa</vt:lpstr>
    </vt:vector>
  </TitlesOfParts>
  <Company>Porin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5</cp:revision>
  <dcterms:created xsi:type="dcterms:W3CDTF">2018-11-12T09:37:30Z</dcterms:created>
  <dcterms:modified xsi:type="dcterms:W3CDTF">2018-11-12T10:15:03Z</dcterms:modified>
</cp:coreProperties>
</file>