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F897-E2FD-4719-8E93-D0EAC6344BB5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53E4-A48C-4A0E-A3C8-241DA065489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8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133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154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160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176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46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50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66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72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81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94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s. 128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3E4-A48C-4A0E-A3C8-241DA0654899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-457200" y="1844824"/>
            <a:ext cx="10058400" cy="2016224"/>
          </a:xfrm>
          <a:prstGeom prst="rect">
            <a:avLst/>
          </a:prstGeom>
          <a:gradFill rotWithShape="0">
            <a:gsLst>
              <a:gs pos="0">
                <a:srgbClr val="053953"/>
              </a:gs>
              <a:gs pos="100000">
                <a:srgbClr val="07496A">
                  <a:alpha val="28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Calibri" pitchFamily="-112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861048"/>
            <a:ext cx="9144000" cy="648072"/>
          </a:xfrm>
          <a:prstGeom prst="rect">
            <a:avLst/>
          </a:prstGeom>
          <a:solidFill>
            <a:srgbClr val="2E6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i-FI" sz="1200" i="1" dirty="0">
              <a:solidFill>
                <a:srgbClr val="FFFFFF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03232" cy="792088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453650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643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fld id="{F603265C-A88D-4825-9792-E6E9BB15F92F}" type="datetimeFigureOut">
              <a:rPr lang="fi-FI" smtClean="0"/>
              <a:pPr/>
              <a:t>17.12.2012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fld id="{8FF4A0B5-C8D9-4128-95D4-5B2F99EF44C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>
            <a:spLocks noChangeArrowheads="1"/>
          </p:cNvSpPr>
          <p:nvPr/>
        </p:nvSpPr>
        <p:spPr bwMode="auto">
          <a:xfrm>
            <a:off x="6553200" y="106363"/>
            <a:ext cx="205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fi-FI" sz="800" dirty="0">
                <a:solidFill>
                  <a:schemeClr val="bg1"/>
                </a:solidFill>
                <a:cs typeface="Arial" pitchFamily="34" charset="0"/>
              </a:rPr>
              <a:t>Aineisto on vapaasti muokattavissa. </a:t>
            </a:r>
            <a:br>
              <a:rPr lang="fi-FI" sz="800" dirty="0">
                <a:solidFill>
                  <a:schemeClr val="bg1"/>
                </a:solidFill>
                <a:cs typeface="Arial" pitchFamily="34" charset="0"/>
              </a:rPr>
            </a:br>
            <a:r>
              <a:rPr lang="fi-FI" sz="800" dirty="0">
                <a:solidFill>
                  <a:schemeClr val="bg1"/>
                </a:solidFill>
                <a:cs typeface="Arial" pitchFamily="34" charset="0"/>
              </a:rPr>
              <a:t>Sen jakaminen eteenpäin on kielletty.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imes New Roman"/>
          <a:ea typeface="ＭＳ Ｐゴシック" pitchFamily="-112" charset="-128"/>
          <a:cs typeface="Times New Roman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-112" charset="0"/>
          <a:ea typeface="ＭＳ Ｐゴシック" pitchFamily="-112" charset="-128"/>
          <a:cs typeface="Times New Roman" pitchFamily="2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-112" charset="0"/>
          <a:ea typeface="ＭＳ Ｐゴシック" pitchFamily="-112" charset="-128"/>
          <a:cs typeface="Times New Roman" pitchFamily="2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-112" charset="0"/>
          <a:ea typeface="ＭＳ Ｐゴシック" pitchFamily="-112" charset="-128"/>
          <a:cs typeface="Times New Roman" pitchFamily="2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-112" charset="0"/>
          <a:ea typeface="ＭＳ Ｐゴシック" pitchFamily="-112" charset="-128"/>
          <a:cs typeface="Times New Roman" pitchFamily="2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pitchFamily="-112" charset="-128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pitchFamily="-112" charset="-128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pitchFamily="-112" charset="-128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pitchFamily="-112" charset="-128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pitchFamily="-112" charset="-128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KAIKKIEN AIKOJEN HISTORIA 6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Kulttuurien kohtaaminen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0" y="4509120"/>
            <a:ext cx="9144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i-FI" sz="1200" i="1" dirty="0">
              <a:solidFill>
                <a:srgbClr val="FFFFFF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1403648" y="458112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 smtClean="0"/>
              <a:t>Kartat </a:t>
            </a:r>
            <a:r>
              <a:rPr lang="fi-FI" i="1" baseline="0" dirty="0" smtClean="0"/>
              <a:t>ja </a:t>
            </a:r>
            <a:r>
              <a:rPr lang="fi-FI" i="1" baseline="0" dirty="0" smtClean="0"/>
              <a:t>tilastot</a:t>
            </a:r>
            <a:endParaRPr lang="fi-FI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0"/>
            <a:ext cx="33464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1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052736"/>
            <a:ext cx="7050151" cy="4805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1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484784"/>
            <a:ext cx="5524500" cy="39227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160.png"/>
          <p:cNvPicPr>
            <a:picLocks noChangeAspect="1"/>
          </p:cNvPicPr>
          <p:nvPr/>
        </p:nvPicPr>
        <p:blipFill>
          <a:blip r:embed="rId3" cstate="print"/>
          <a:srcRect t="4329"/>
          <a:stretch>
            <a:fillRect/>
          </a:stretch>
        </p:blipFill>
        <p:spPr>
          <a:xfrm>
            <a:off x="1676400" y="764704"/>
            <a:ext cx="5786437" cy="52125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176.png"/>
          <p:cNvPicPr>
            <a:picLocks noChangeAspect="1"/>
          </p:cNvPicPr>
          <p:nvPr/>
        </p:nvPicPr>
        <p:blipFill>
          <a:blip r:embed="rId3" cstate="print"/>
          <a:srcRect t="2949"/>
          <a:stretch>
            <a:fillRect/>
          </a:stretch>
        </p:blipFill>
        <p:spPr>
          <a:xfrm>
            <a:off x="1524000" y="853975"/>
            <a:ext cx="6029326" cy="51673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8.png"/>
          <p:cNvPicPr>
            <a:picLocks noChangeAspect="1"/>
          </p:cNvPicPr>
          <p:nvPr/>
        </p:nvPicPr>
        <p:blipFill>
          <a:blip r:embed="rId3" cstate="print"/>
          <a:srcRect t="4809" r="2062" b="9379"/>
          <a:stretch>
            <a:fillRect/>
          </a:stretch>
        </p:blipFill>
        <p:spPr>
          <a:xfrm>
            <a:off x="762000" y="1676400"/>
            <a:ext cx="7620000" cy="4010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6712"/>
            <a:ext cx="7391400" cy="5245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46.png"/>
          <p:cNvPicPr>
            <a:picLocks noChangeAspect="1"/>
          </p:cNvPicPr>
          <p:nvPr/>
        </p:nvPicPr>
        <p:blipFill>
          <a:blip r:embed="rId3" cstate="print"/>
          <a:srcRect t="2938"/>
          <a:stretch>
            <a:fillRect/>
          </a:stretch>
        </p:blipFill>
        <p:spPr>
          <a:xfrm>
            <a:off x="1295400" y="692696"/>
            <a:ext cx="6518275" cy="544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685800"/>
            <a:ext cx="4623012" cy="5680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914400"/>
            <a:ext cx="6003633" cy="509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764704"/>
            <a:ext cx="6172200" cy="53931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831304"/>
            <a:ext cx="5995811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I_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24744"/>
            <a:ext cx="7470775" cy="46381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H6_turkoos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1_Orjakauppa_ja_valkoisen_miehen_valta</Template>
  <TotalTime>550</TotalTime>
  <Words>61</Words>
  <Application>Microsoft Office PowerPoint</Application>
  <PresentationFormat>Näytössä katseltava diaesitys (4:3)</PresentationFormat>
  <Paragraphs>29</Paragraphs>
  <Slides>14</Slides>
  <Notes>13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KAH6_turkoosi</vt:lpstr>
      <vt:lpstr>KAIKKIEN AIKOJEN HISTORIA 6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Jarkko Meretniemi</dc:creator>
  <cp:lastModifiedBy>Minna Sallanen</cp:lastModifiedBy>
  <cp:revision>60</cp:revision>
  <dcterms:created xsi:type="dcterms:W3CDTF">2012-12-12T21:15:19Z</dcterms:created>
  <dcterms:modified xsi:type="dcterms:W3CDTF">2012-12-17T14:35:37Z</dcterms:modified>
</cp:coreProperties>
</file>