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60" r:id="rId5"/>
    <p:sldId id="264" r:id="rId6"/>
    <p:sldId id="265" r:id="rId7"/>
    <p:sldId id="266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60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5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17.11.2022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Elvytys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</a:t>
            </a:r>
            <a:r>
              <a:rPr lang="fi-FI" b="1" dirty="0"/>
              <a:t>kysyntä</a:t>
            </a:r>
            <a:r>
              <a:rPr lang="fi-FI" dirty="0"/>
              <a:t> laskee </a:t>
            </a:r>
            <a:r>
              <a:rPr lang="fi-FI" b="1" dirty="0"/>
              <a:t>taantumassa</a:t>
            </a:r>
            <a:r>
              <a:rPr lang="fi-FI" dirty="0"/>
              <a:t>, </a:t>
            </a:r>
            <a:r>
              <a:rPr lang="fi-FI" b="1" dirty="0"/>
              <a:t>tuotanto</a:t>
            </a:r>
            <a:r>
              <a:rPr lang="fi-FI" dirty="0"/>
              <a:t> voi vähentyä ja </a:t>
            </a:r>
            <a:r>
              <a:rPr lang="fi-FI" b="1" dirty="0"/>
              <a:t>työttömyys</a:t>
            </a:r>
            <a:r>
              <a:rPr lang="fi-FI" dirty="0"/>
              <a:t> lisääntyä.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Talouspolitiikassa </a:t>
            </a:r>
            <a:r>
              <a:rPr lang="fi-FI" b="1" dirty="0"/>
              <a:t>elvytys</a:t>
            </a:r>
            <a:r>
              <a:rPr lang="fi-FI" dirty="0"/>
              <a:t> tarkoittaa raha- tai finanssipolitiikan toimia, joilla yritetään edistää talouskasvua.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Rahapoliittinen elvytys</a:t>
            </a:r>
            <a:r>
              <a:rPr lang="fi-FI" dirty="0"/>
              <a:t>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Keskuspankki laskee korkoja.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Lainaraha on halvempaa.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Rahan (ja kulutuksen) määrä markkinoilla lisääntyy.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Finanssipoliittinen elvytys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Valtio lisää julkisia menoja.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Kulutus lisääntyy.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Rahapoliittinen elvytys 2010-luvulla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2010-luvun kriisien seurauksena länsimaiden keskuspankit ovat pitäneet korkotasonsa hyvin alhaisena.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EKP:n korot olivat jopa negatiiviset vuodesta 2016 vuosikymmenen loppuun. Lainanottaja siis sai EKP:ltä enemmän rahaa kuin maksoi takaisin.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Elvytyksen seurauksia: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Kotitalouksen lainamäärien kasvu.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Pörssien ylikuumeneminen ylimääräisen rahan vuoksi.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2907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Finanssipoliittinen elvytys koronakriisissä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Käytännössä kaikki maailman valtiot harjoittivat finanssielvytystä koronakriisin seurauksena, mukaan lukien EU.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Julkista rahaa ohjattiin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koronan hoitamiseen ja tuotekehitykseen lääke- ja hoitotieteen saralla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koronakriisiin liittyvien rajoitusten välittömien seurauksien korjaamiseen (esim. korvauksia ravintolayrittäjille, jotka joutuivat sulkemaan ravintolansa)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yrityksille tuotannon ja toiminnan kehittämiseen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kuluttajille suoraan kulutukseen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EU valmisteli 750 miljardin euron elpymisrahoitusta vuonna 2021.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Samaan aikaan USA valmisteli 1 900 miljardin dollarin vastaavaa tukea.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580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(Syventävä) Fisherin yhtälö ja korkojen lasku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Rahapoliittisen elvytyksen taustalla on Fisherin yhtälö M × V = P × T, missä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 on rahan määrä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 on rahan kiertonopeus (tätä pidetään vakiona)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 on hintataso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 on taloudellisen toimeliaisuuden (tuotannon) määrä.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Teorian mukaan rahaa lainataan enemmän, kun korkoja lasketaan, eli rahaa on liikkeellä enemmän. Kysyntä kasvaa ja hintataso nousee, mikä tekee tuotannosta houkuttelevampaa.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Korkojen laskun logiikka: koron lasku → kysyntää → tuotantoa → työtä → verotuloja ja hyvinvointia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Teoriaa on kritisoitu monista syistä, mm. liiallisesta yksinkertaistamisesta.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0521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a50758bc-5e9c-4f31-b9f2-dd5a4840e99d" xsi:nil="true"/>
    <MigrationWizId xmlns="a50758bc-5e9c-4f31-b9f2-dd5a4840e99d" xsi:nil="true"/>
    <MigrationWizIdPermissions xmlns="a50758bc-5e9c-4f31-b9f2-dd5a4840e99d" xsi:nil="true"/>
    <MigrationWizIdDocumentLibraryPermissions xmlns="a50758bc-5e9c-4f31-b9f2-dd5a4840e99d" xsi:nil="true"/>
    <MigrationWizIdPermissionLevels xmlns="a50758bc-5e9c-4f31-b9f2-dd5a4840e9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40FF474B31C47ADA70A7A7A3A43AF" ma:contentTypeVersion="19" ma:contentTypeDescription="Create a new document." ma:contentTypeScope="" ma:versionID="15f31eca0da277fa7c9deed972436422">
  <xsd:schema xmlns:xsd="http://www.w3.org/2001/XMLSchema" xmlns:xs="http://www.w3.org/2001/XMLSchema" xmlns:p="http://schemas.microsoft.com/office/2006/metadata/properties" xmlns:ns3="a50758bc-5e9c-4f31-b9f2-dd5a4840e99d" xmlns:ns4="3c60fb41-4171-46e0-8244-6ec7001b04ee" targetNamespace="http://schemas.microsoft.com/office/2006/metadata/properties" ma:root="true" ma:fieldsID="c6e138e093ef81741f5d4a862f79f969" ns3:_="" ns4:_="">
    <xsd:import namespace="a50758bc-5e9c-4f31-b9f2-dd5a4840e99d"/>
    <xsd:import namespace="3c60fb41-4171-46e0-8244-6ec7001b04ee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758bc-5e9c-4f31-b9f2-dd5a4840e99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0fb41-4171-46e0-8244-6ec7001b04e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50758bc-5e9c-4f31-b9f2-dd5a4840e99d"/>
    <ds:schemaRef ds:uri="3c60fb41-4171-46e0-8244-6ec7001b04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57077-E98D-420A-85F2-8FD0617A0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758bc-5e9c-4f31-b9f2-dd5a4840e99d"/>
    <ds:schemaRef ds:uri="3c60fb41-4171-46e0-8244-6ec7001b0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294</Words>
  <Application>Microsoft Office PowerPoint</Application>
  <PresentationFormat>Mukautettu</PresentationFormat>
  <Paragraphs>42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Bebas Neue</vt:lpstr>
      <vt:lpstr>Calibri</vt:lpstr>
      <vt:lpstr>Lato</vt:lpstr>
      <vt:lpstr>Office-teema</vt:lpstr>
      <vt:lpstr>Elvytys</vt:lpstr>
      <vt:lpstr>Rahapoliittinen elvytys 2010-luvulla</vt:lpstr>
      <vt:lpstr>Finanssipoliittinen elvytys koronakriisissä</vt:lpstr>
      <vt:lpstr>(Syventävä) Fisherin yhtälö ja korkojen lasku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Kristiina Nordlund</cp:lastModifiedBy>
  <cp:revision>14</cp:revision>
  <cp:lastPrinted>2017-11-30T08:45:33Z</cp:lastPrinted>
  <dcterms:created xsi:type="dcterms:W3CDTF">2020-05-05T09:10:38Z</dcterms:created>
  <dcterms:modified xsi:type="dcterms:W3CDTF">2022-11-17T08:39:11Z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0x0101004B440FF474B31C47ADA70A7A7A3A43AF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