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Takaveräjä" userId="S::noora.takaveraja@edupori.fi::672339a0-0bc2-44be-895f-c87c7b560989" providerId="AD" clId="Web-{E47260A2-1C7A-4196-A126-E13492770925}"/>
    <pc:docChg chg="addSld modSld sldOrd">
      <pc:chgData name="Noora Takaveräjä" userId="S::noora.takaveraja@edupori.fi::672339a0-0bc2-44be-895f-c87c7b560989" providerId="AD" clId="Web-{E47260A2-1C7A-4196-A126-E13492770925}" dt="2018-09-17T07:28:35.518" v="630" actId="20577"/>
      <pc:docMkLst>
        <pc:docMk/>
      </pc:docMkLst>
      <pc:sldChg chg="addSp modSp mod setBg setClrOvrMap">
        <pc:chgData name="Noora Takaveräjä" userId="S::noora.takaveraja@edupori.fi::672339a0-0bc2-44be-895f-c87c7b560989" providerId="AD" clId="Web-{E47260A2-1C7A-4196-A126-E13492770925}" dt="2018-09-17T06:09:38.876" v="28" actId="1076"/>
        <pc:sldMkLst>
          <pc:docMk/>
          <pc:sldMk cId="782385677" sldId="256"/>
        </pc:sldMkLst>
        <pc:spChg chg="mod">
          <ac:chgData name="Noora Takaveräjä" userId="S::noora.takaveraja@edupori.fi::672339a0-0bc2-44be-895f-c87c7b560989" providerId="AD" clId="Web-{E47260A2-1C7A-4196-A126-E13492770925}" dt="2018-09-17T06:09:38.876" v="28" actId="1076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Noora Takaveräjä" userId="S::noora.takaveraja@edupori.fi::672339a0-0bc2-44be-895f-c87c7b560989" providerId="AD" clId="Web-{E47260A2-1C7A-4196-A126-E13492770925}" dt="2018-09-17T06:09:34.173" v="27" actId="1076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Noora Takaveräjä" userId="S::noora.takaveraja@edupori.fi::672339a0-0bc2-44be-895f-c87c7b560989" providerId="AD" clId="Web-{E47260A2-1C7A-4196-A126-E13492770925}" dt="2018-09-17T06:09:03.204" v="17"/>
          <ac:spMkLst>
            <pc:docMk/>
            <pc:sldMk cId="782385677" sldId="256"/>
            <ac:spMk id="9" creationId="{71B2258F-86CA-4D4D-8270-BC05FCDEBFB3}"/>
          </ac:spMkLst>
        </pc:spChg>
        <pc:picChg chg="add mod ord">
          <ac:chgData name="Noora Takaveräjä" userId="S::noora.takaveraja@edupori.fi::672339a0-0bc2-44be-895f-c87c7b560989" providerId="AD" clId="Web-{E47260A2-1C7A-4196-A126-E13492770925}" dt="2018-09-17T06:09:03.204" v="17"/>
          <ac:picMkLst>
            <pc:docMk/>
            <pc:sldMk cId="782385677" sldId="256"/>
            <ac:picMk id="4" creationId="{053FC510-5583-4489-A203-12FAB6A874AA}"/>
          </ac:picMkLst>
        </pc:picChg>
      </pc:sldChg>
      <pc:sldChg chg="addSp delSp modSp new">
        <pc:chgData name="Noora Takaveräjä" userId="S::noora.takaveraja@edupori.fi::672339a0-0bc2-44be-895f-c87c7b560989" providerId="AD" clId="Web-{E47260A2-1C7A-4196-A126-E13492770925}" dt="2018-09-17T06:41:28.217" v="64" actId="20577"/>
        <pc:sldMkLst>
          <pc:docMk/>
          <pc:sldMk cId="676751899" sldId="257"/>
        </pc:sldMkLst>
        <pc:spChg chg="mod">
          <ac:chgData name="Noora Takaveräjä" userId="S::noora.takaveraja@edupori.fi::672339a0-0bc2-44be-895f-c87c7b560989" providerId="AD" clId="Web-{E47260A2-1C7A-4196-A126-E13492770925}" dt="2018-09-17T06:41:28.217" v="64" actId="20577"/>
          <ac:spMkLst>
            <pc:docMk/>
            <pc:sldMk cId="676751899" sldId="257"/>
            <ac:spMk id="2" creationId="{0BF5C763-8C4E-4475-B215-726F3224E6C8}"/>
          </ac:spMkLst>
        </pc:spChg>
        <pc:spChg chg="del">
          <ac:chgData name="Noora Takaveräjä" userId="S::noora.takaveraja@edupori.fi::672339a0-0bc2-44be-895f-c87c7b560989" providerId="AD" clId="Web-{E47260A2-1C7A-4196-A126-E13492770925}" dt="2018-09-17T06:16:55.255" v="50"/>
          <ac:spMkLst>
            <pc:docMk/>
            <pc:sldMk cId="676751899" sldId="257"/>
            <ac:spMk id="3" creationId="{70F8BC2D-E7E9-4F1C-B2BA-F0842EF3FA66}"/>
          </ac:spMkLst>
        </pc:spChg>
        <pc:picChg chg="add mod ord">
          <ac:chgData name="Noora Takaveräjä" userId="S::noora.takaveraja@edupori.fi::672339a0-0bc2-44be-895f-c87c7b560989" providerId="AD" clId="Web-{E47260A2-1C7A-4196-A126-E13492770925}" dt="2018-09-17T06:16:57.630" v="51" actId="1076"/>
          <ac:picMkLst>
            <pc:docMk/>
            <pc:sldMk cId="676751899" sldId="257"/>
            <ac:picMk id="4" creationId="{DB8ED847-11AC-49A2-835F-BCD37809FFA1}"/>
          </ac:picMkLst>
        </pc:picChg>
        <pc:cxnChg chg="add del">
          <ac:chgData name="Noora Takaveräjä" userId="S::noora.takaveraja@edupori.fi::672339a0-0bc2-44be-895f-c87c7b560989" providerId="AD" clId="Web-{E47260A2-1C7A-4196-A126-E13492770925}" dt="2018-09-17T06:17:36.646" v="56"/>
          <ac:cxnSpMkLst>
            <pc:docMk/>
            <pc:sldMk cId="676751899" sldId="257"/>
            <ac:cxnSpMk id="6" creationId="{79026FED-BCBF-4848-83FF-EF61140AC1BE}"/>
          </ac:cxnSpMkLst>
        </pc:cxnChg>
        <pc:cxnChg chg="add mod">
          <ac:chgData name="Noora Takaveräjä" userId="S::noora.takaveraja@edupori.fi::672339a0-0bc2-44be-895f-c87c7b560989" providerId="AD" clId="Web-{E47260A2-1C7A-4196-A126-E13492770925}" dt="2018-09-17T06:17:33.740" v="55"/>
          <ac:cxnSpMkLst>
            <pc:docMk/>
            <pc:sldMk cId="676751899" sldId="257"/>
            <ac:cxnSpMk id="7" creationId="{A548407F-F78C-4435-8980-6ECC1616EF49}"/>
          </ac:cxnSpMkLst>
        </pc:cxnChg>
      </pc:sldChg>
      <pc:sldChg chg="addSp delSp modSp new">
        <pc:chgData name="Noora Takaveräjä" userId="S::noora.takaveraja@edupori.fi::672339a0-0bc2-44be-895f-c87c7b560989" providerId="AD" clId="Web-{E47260A2-1C7A-4196-A126-E13492770925}" dt="2018-09-17T06:42:29.576" v="88"/>
        <pc:sldMkLst>
          <pc:docMk/>
          <pc:sldMk cId="3310209592" sldId="258"/>
        </pc:sldMkLst>
        <pc:spChg chg="mod">
          <ac:chgData name="Noora Takaveräjä" userId="S::noora.takaveraja@edupori.fi::672339a0-0bc2-44be-895f-c87c7b560989" providerId="AD" clId="Web-{E47260A2-1C7A-4196-A126-E13492770925}" dt="2018-09-17T06:41:44.982" v="79" actId="20577"/>
          <ac:spMkLst>
            <pc:docMk/>
            <pc:sldMk cId="3310209592" sldId="258"/>
            <ac:spMk id="2" creationId="{49DD66BD-45B6-4BAB-B5EB-AF58AE26DA2F}"/>
          </ac:spMkLst>
        </pc:spChg>
        <pc:spChg chg="del">
          <ac:chgData name="Noora Takaveräjä" userId="S::noora.takaveraja@edupori.fi::672339a0-0bc2-44be-895f-c87c7b560989" providerId="AD" clId="Web-{E47260A2-1C7A-4196-A126-E13492770925}" dt="2018-09-17T06:41:46.732" v="82"/>
          <ac:spMkLst>
            <pc:docMk/>
            <pc:sldMk cId="3310209592" sldId="258"/>
            <ac:spMk id="3" creationId="{C21E39DC-E1EA-4BDD-99A0-148C1F354752}"/>
          </ac:spMkLst>
        </pc:spChg>
        <pc:picChg chg="add mod ord">
          <ac:chgData name="Noora Takaveräjä" userId="S::noora.takaveraja@edupori.fi::672339a0-0bc2-44be-895f-c87c7b560989" providerId="AD" clId="Web-{E47260A2-1C7A-4196-A126-E13492770925}" dt="2018-09-17T06:42:06.326" v="84" actId="1076"/>
          <ac:picMkLst>
            <pc:docMk/>
            <pc:sldMk cId="3310209592" sldId="258"/>
            <ac:picMk id="4" creationId="{0CE2F16A-FAD9-47DE-B54D-5402EC3BA07B}"/>
          </ac:picMkLst>
        </pc:picChg>
        <pc:cxnChg chg="add mod">
          <ac:chgData name="Noora Takaveräjä" userId="S::noora.takaveraja@edupori.fi::672339a0-0bc2-44be-895f-c87c7b560989" providerId="AD" clId="Web-{E47260A2-1C7A-4196-A126-E13492770925}" dt="2018-09-17T06:42:29.576" v="88"/>
          <ac:cxnSpMkLst>
            <pc:docMk/>
            <pc:sldMk cId="3310209592" sldId="258"/>
            <ac:cxnSpMk id="6" creationId="{4E788DD9-810C-4843-A0AA-7A70B08C54A1}"/>
          </ac:cxnSpMkLst>
        </pc:cxnChg>
      </pc:sldChg>
      <pc:sldChg chg="addSp modSp new">
        <pc:chgData name="Noora Takaveräjä" userId="S::noora.takaveraja@edupori.fi::672339a0-0bc2-44be-895f-c87c7b560989" providerId="AD" clId="Web-{E47260A2-1C7A-4196-A126-E13492770925}" dt="2018-09-17T06:44:37.497" v="118"/>
        <pc:sldMkLst>
          <pc:docMk/>
          <pc:sldMk cId="2760281077" sldId="259"/>
        </pc:sldMkLst>
        <pc:spChg chg="mod">
          <ac:chgData name="Noora Takaveräjä" userId="S::noora.takaveraja@edupori.fi::672339a0-0bc2-44be-895f-c87c7b560989" providerId="AD" clId="Web-{E47260A2-1C7A-4196-A126-E13492770925}" dt="2018-09-17T06:43:05.623" v="100" actId="20577"/>
          <ac:spMkLst>
            <pc:docMk/>
            <pc:sldMk cId="2760281077" sldId="259"/>
            <ac:spMk id="2" creationId="{A32952B3-CB99-4280-BD18-86468487BE68}"/>
          </ac:spMkLst>
        </pc:spChg>
        <pc:spChg chg="add mod">
          <ac:chgData name="Noora Takaveräjä" userId="S::noora.takaveraja@edupori.fi::672339a0-0bc2-44be-895f-c87c7b560989" providerId="AD" clId="Web-{E47260A2-1C7A-4196-A126-E13492770925}" dt="2018-09-17T06:44:30.528" v="117"/>
          <ac:spMkLst>
            <pc:docMk/>
            <pc:sldMk cId="2760281077" sldId="259"/>
            <ac:spMk id="8" creationId="{9160EA9D-B0B6-45FE-B982-7FFC57EF306B}"/>
          </ac:spMkLst>
        </pc:spChg>
        <pc:spChg chg="add mod">
          <ac:chgData name="Noora Takaveräjä" userId="S::noora.takaveraja@edupori.fi::672339a0-0bc2-44be-895f-c87c7b560989" providerId="AD" clId="Web-{E47260A2-1C7A-4196-A126-E13492770925}" dt="2018-09-17T06:44:37.497" v="118"/>
          <ac:spMkLst>
            <pc:docMk/>
            <pc:sldMk cId="2760281077" sldId="259"/>
            <ac:spMk id="9" creationId="{FE957739-8D3A-4011-871E-4762F22980DC}"/>
          </ac:spMkLst>
        </pc:spChg>
        <pc:picChg chg="add mod">
          <ac:chgData name="Noora Takaveräjä" userId="S::noora.takaveraja@edupori.fi::672339a0-0bc2-44be-895f-c87c7b560989" providerId="AD" clId="Web-{E47260A2-1C7A-4196-A126-E13492770925}" dt="2018-09-17T06:43:20.919" v="104" actId="1076"/>
          <ac:picMkLst>
            <pc:docMk/>
            <pc:sldMk cId="2760281077" sldId="259"/>
            <ac:picMk id="5" creationId="{F8850BA1-2331-44F3-B32F-30ED7967C730}"/>
          </ac:picMkLst>
        </pc:picChg>
        <pc:picChg chg="add mod">
          <ac:chgData name="Noora Takaveräjä" userId="S::noora.takaveraja@edupori.fi::672339a0-0bc2-44be-895f-c87c7b560989" providerId="AD" clId="Web-{E47260A2-1C7A-4196-A126-E13492770925}" dt="2018-09-17T06:43:34.654" v="106" actId="1076"/>
          <ac:picMkLst>
            <pc:docMk/>
            <pc:sldMk cId="2760281077" sldId="259"/>
            <ac:picMk id="7" creationId="{8632F614-00A5-432F-B2AC-BB54C814A695}"/>
          </ac:picMkLst>
        </pc:picChg>
      </pc:sldChg>
      <pc:sldChg chg="addSp delSp modSp new">
        <pc:chgData name="Noora Takaveräjä" userId="S::noora.takaveraja@edupori.fi::672339a0-0bc2-44be-895f-c87c7b560989" providerId="AD" clId="Web-{E47260A2-1C7A-4196-A126-E13492770925}" dt="2018-09-17T06:49:05.308" v="164" actId="20577"/>
        <pc:sldMkLst>
          <pc:docMk/>
          <pc:sldMk cId="3951615418" sldId="260"/>
        </pc:sldMkLst>
        <pc:spChg chg="mod">
          <ac:chgData name="Noora Takaveräjä" userId="S::noora.takaveraja@edupori.fi::672339a0-0bc2-44be-895f-c87c7b560989" providerId="AD" clId="Web-{E47260A2-1C7A-4196-A126-E13492770925}" dt="2018-09-17T06:49:05.308" v="164" actId="20577"/>
          <ac:spMkLst>
            <pc:docMk/>
            <pc:sldMk cId="3951615418" sldId="260"/>
            <ac:spMk id="2" creationId="{3FBF7167-CFA0-4F0B-93B1-1F83DE023A44}"/>
          </ac:spMkLst>
        </pc:spChg>
        <pc:spChg chg="del">
          <ac:chgData name="Noora Takaveräjä" userId="S::noora.takaveraja@edupori.fi::672339a0-0bc2-44be-895f-c87c7b560989" providerId="AD" clId="Web-{E47260A2-1C7A-4196-A126-E13492770925}" dt="2018-09-17T06:48:02.355" v="157"/>
          <ac:spMkLst>
            <pc:docMk/>
            <pc:sldMk cId="3951615418" sldId="260"/>
            <ac:spMk id="3" creationId="{409A862F-1666-490B-9A52-6EBB057517B4}"/>
          </ac:spMkLst>
        </pc:spChg>
        <pc:spChg chg="add del mod">
          <ac:chgData name="Noora Takaveräjä" userId="S::noora.takaveraja@edupori.fi::672339a0-0bc2-44be-895f-c87c7b560989" providerId="AD" clId="Web-{E47260A2-1C7A-4196-A126-E13492770925}" dt="2018-09-17T06:48:28.308" v="161"/>
          <ac:spMkLst>
            <pc:docMk/>
            <pc:sldMk cId="3951615418" sldId="260"/>
            <ac:spMk id="7" creationId="{203E698B-658F-4DC0-AA5C-D8ABE1E5D546}"/>
          </ac:spMkLst>
        </pc:spChg>
        <pc:picChg chg="add del mod ord">
          <ac:chgData name="Noora Takaveräjä" userId="S::noora.takaveraja@edupori.fi::672339a0-0bc2-44be-895f-c87c7b560989" providerId="AD" clId="Web-{E47260A2-1C7A-4196-A126-E13492770925}" dt="2018-09-17T06:48:27.199" v="160"/>
          <ac:picMkLst>
            <pc:docMk/>
            <pc:sldMk cId="3951615418" sldId="260"/>
            <ac:picMk id="4" creationId="{4FA5EBCE-4FCA-43B4-9D17-D967FD8C943B}"/>
          </ac:picMkLst>
        </pc:picChg>
        <pc:picChg chg="add mod ord">
          <ac:chgData name="Noora Takaveräjä" userId="S::noora.takaveraja@edupori.fi::672339a0-0bc2-44be-895f-c87c7b560989" providerId="AD" clId="Web-{E47260A2-1C7A-4196-A126-E13492770925}" dt="2018-09-17T06:48:37.652" v="163" actId="1076"/>
          <ac:picMkLst>
            <pc:docMk/>
            <pc:sldMk cId="3951615418" sldId="260"/>
            <ac:picMk id="8" creationId="{E12CCFB4-0D7B-43D6-AEB5-A6E3A59FA5EA}"/>
          </ac:picMkLst>
        </pc:picChg>
      </pc:sldChg>
      <pc:sldChg chg="addSp delSp modSp new">
        <pc:chgData name="Noora Takaveräjä" userId="S::noora.takaveraja@edupori.fi::672339a0-0bc2-44be-895f-c87c7b560989" providerId="AD" clId="Web-{E47260A2-1C7A-4196-A126-E13492770925}" dt="2018-09-17T06:50:13.933" v="194" actId="1076"/>
        <pc:sldMkLst>
          <pc:docMk/>
          <pc:sldMk cId="2610892135" sldId="261"/>
        </pc:sldMkLst>
        <pc:spChg chg="mod">
          <ac:chgData name="Noora Takaveräjä" userId="S::noora.takaveraja@edupori.fi::672339a0-0bc2-44be-895f-c87c7b560989" providerId="AD" clId="Web-{E47260A2-1C7A-4196-A126-E13492770925}" dt="2018-09-17T06:49:59.776" v="188" actId="20577"/>
          <ac:spMkLst>
            <pc:docMk/>
            <pc:sldMk cId="2610892135" sldId="261"/>
            <ac:spMk id="2" creationId="{3F519B6A-E299-4819-9701-B743688F8A7F}"/>
          </ac:spMkLst>
        </pc:spChg>
        <pc:spChg chg="del">
          <ac:chgData name="Noora Takaveräjä" userId="S::noora.takaveraja@edupori.fi::672339a0-0bc2-44be-895f-c87c7b560989" providerId="AD" clId="Web-{E47260A2-1C7A-4196-A126-E13492770925}" dt="2018-09-17T06:50:02.198" v="191"/>
          <ac:spMkLst>
            <pc:docMk/>
            <pc:sldMk cId="2610892135" sldId="261"/>
            <ac:spMk id="3" creationId="{B4620B32-318B-4AD7-B062-8ADB0C0276CA}"/>
          </ac:spMkLst>
        </pc:spChg>
        <pc:picChg chg="add mod ord">
          <ac:chgData name="Noora Takaveräjä" userId="S::noora.takaveraja@edupori.fi::672339a0-0bc2-44be-895f-c87c7b560989" providerId="AD" clId="Web-{E47260A2-1C7A-4196-A126-E13492770925}" dt="2018-09-17T06:50:13.933" v="194" actId="1076"/>
          <ac:picMkLst>
            <pc:docMk/>
            <pc:sldMk cId="2610892135" sldId="261"/>
            <ac:picMk id="4" creationId="{1D7DD15D-5683-4434-833C-CA554E899284}"/>
          </ac:picMkLst>
        </pc:picChg>
      </pc:sldChg>
      <pc:sldChg chg="addSp delSp modSp new">
        <pc:chgData name="Noora Takaveräjä" userId="S::noora.takaveraja@edupori.fi::672339a0-0bc2-44be-895f-c87c7b560989" providerId="AD" clId="Web-{E47260A2-1C7A-4196-A126-E13492770925}" dt="2018-09-17T06:52:58.791" v="225" actId="1076"/>
        <pc:sldMkLst>
          <pc:docMk/>
          <pc:sldMk cId="4271931659" sldId="262"/>
        </pc:sldMkLst>
        <pc:spChg chg="mod">
          <ac:chgData name="Noora Takaveräjä" userId="S::noora.takaveraja@edupori.fi::672339a0-0bc2-44be-895f-c87c7b560989" providerId="AD" clId="Web-{E47260A2-1C7A-4196-A126-E13492770925}" dt="2018-09-17T06:52:42.385" v="220" actId="20577"/>
          <ac:spMkLst>
            <pc:docMk/>
            <pc:sldMk cId="4271931659" sldId="262"/>
            <ac:spMk id="2" creationId="{E9F9D749-DA7D-4333-993F-BB4D1C7D8432}"/>
          </ac:spMkLst>
        </pc:spChg>
        <pc:spChg chg="del">
          <ac:chgData name="Noora Takaveräjä" userId="S::noora.takaveraja@edupori.fi::672339a0-0bc2-44be-895f-c87c7b560989" providerId="AD" clId="Web-{E47260A2-1C7A-4196-A126-E13492770925}" dt="2018-09-17T06:52:44.635" v="223"/>
          <ac:spMkLst>
            <pc:docMk/>
            <pc:sldMk cId="4271931659" sldId="262"/>
            <ac:spMk id="3" creationId="{70DE3338-8C0C-4BDA-AD61-7E2126E74DF6}"/>
          </ac:spMkLst>
        </pc:spChg>
        <pc:picChg chg="add mod ord">
          <ac:chgData name="Noora Takaveräjä" userId="S::noora.takaveraja@edupori.fi::672339a0-0bc2-44be-895f-c87c7b560989" providerId="AD" clId="Web-{E47260A2-1C7A-4196-A126-E13492770925}" dt="2018-09-17T06:52:58.791" v="225" actId="1076"/>
          <ac:picMkLst>
            <pc:docMk/>
            <pc:sldMk cId="4271931659" sldId="262"/>
            <ac:picMk id="4" creationId="{BBA69E36-F8E9-4C97-940B-6EA47D114760}"/>
          </ac:picMkLst>
        </pc:picChg>
      </pc:sldChg>
      <pc:sldChg chg="addSp delSp modSp add replId">
        <pc:chgData name="Noora Takaveräjä" userId="S::noora.takaveraja@edupori.fi::672339a0-0bc2-44be-895f-c87c7b560989" providerId="AD" clId="Web-{E47260A2-1C7A-4196-A126-E13492770925}" dt="2018-09-17T06:54:15.979" v="244" actId="1076"/>
        <pc:sldMkLst>
          <pc:docMk/>
          <pc:sldMk cId="2323644718" sldId="263"/>
        </pc:sldMkLst>
        <pc:spChg chg="mod">
          <ac:chgData name="Noora Takaveräjä" userId="S::noora.takaveraja@edupori.fi::672339a0-0bc2-44be-895f-c87c7b560989" providerId="AD" clId="Web-{E47260A2-1C7A-4196-A126-E13492770925}" dt="2018-09-17T06:53:48.026" v="237" actId="20577"/>
          <ac:spMkLst>
            <pc:docMk/>
            <pc:sldMk cId="2323644718" sldId="263"/>
            <ac:spMk id="2" creationId="{E9F9D749-DA7D-4333-993F-BB4D1C7D8432}"/>
          </ac:spMkLst>
        </pc:spChg>
        <pc:spChg chg="add del mod">
          <ac:chgData name="Noora Takaveräjä" userId="S::noora.takaveraja@edupori.fi::672339a0-0bc2-44be-895f-c87c7b560989" providerId="AD" clId="Web-{E47260A2-1C7A-4196-A126-E13492770925}" dt="2018-09-17T06:53:52.010" v="241"/>
          <ac:spMkLst>
            <pc:docMk/>
            <pc:sldMk cId="2323644718" sldId="263"/>
            <ac:spMk id="5" creationId="{8513BEED-ACA0-48C5-894F-A2ABD01544B1}"/>
          </ac:spMkLst>
        </pc:spChg>
        <pc:picChg chg="del">
          <ac:chgData name="Noora Takaveräjä" userId="S::noora.takaveraja@edupori.fi::672339a0-0bc2-44be-895f-c87c7b560989" providerId="AD" clId="Web-{E47260A2-1C7A-4196-A126-E13492770925}" dt="2018-09-17T06:53:50.401" v="240"/>
          <ac:picMkLst>
            <pc:docMk/>
            <pc:sldMk cId="2323644718" sldId="263"/>
            <ac:picMk id="4" creationId="{BBA69E36-F8E9-4C97-940B-6EA47D114760}"/>
          </ac:picMkLst>
        </pc:picChg>
        <pc:picChg chg="add mod ord">
          <ac:chgData name="Noora Takaveräjä" userId="S::noora.takaveraja@edupori.fi::672339a0-0bc2-44be-895f-c87c7b560989" providerId="AD" clId="Web-{E47260A2-1C7A-4196-A126-E13492770925}" dt="2018-09-17T06:54:15.979" v="244" actId="1076"/>
          <ac:picMkLst>
            <pc:docMk/>
            <pc:sldMk cId="2323644718" sldId="263"/>
            <ac:picMk id="6" creationId="{444C5E48-5DD0-49DF-862A-00ED822ADAA4}"/>
          </ac:picMkLst>
        </pc:picChg>
      </pc:sldChg>
      <pc:sldChg chg="addSp modSp new">
        <pc:chgData name="Noora Takaveräjä" userId="S::noora.takaveraja@edupori.fi::672339a0-0bc2-44be-895f-c87c7b560989" providerId="AD" clId="Web-{E47260A2-1C7A-4196-A126-E13492770925}" dt="2018-09-17T06:55:21.057" v="285" actId="1076"/>
        <pc:sldMkLst>
          <pc:docMk/>
          <pc:sldMk cId="2578163917" sldId="264"/>
        </pc:sldMkLst>
        <pc:spChg chg="mod">
          <ac:chgData name="Noora Takaveräjä" userId="S::noora.takaveraja@edupori.fi::672339a0-0bc2-44be-895f-c87c7b560989" providerId="AD" clId="Web-{E47260A2-1C7A-4196-A126-E13492770925}" dt="2018-09-17T06:54:46.682" v="276" actId="20577"/>
          <ac:spMkLst>
            <pc:docMk/>
            <pc:sldMk cId="2578163917" sldId="264"/>
            <ac:spMk id="2" creationId="{0FB8E505-1A2F-409A-91F0-DAA4222FA4BB}"/>
          </ac:spMkLst>
        </pc:spChg>
        <pc:picChg chg="add mod">
          <ac:chgData name="Noora Takaveräjä" userId="S::noora.takaveraja@edupori.fi::672339a0-0bc2-44be-895f-c87c7b560989" providerId="AD" clId="Web-{E47260A2-1C7A-4196-A126-E13492770925}" dt="2018-09-17T06:55:21.057" v="285" actId="1076"/>
          <ac:picMkLst>
            <pc:docMk/>
            <pc:sldMk cId="2578163917" sldId="264"/>
            <ac:picMk id="5" creationId="{A31C3164-186B-4912-B2BD-D73CC8BF35DA}"/>
          </ac:picMkLst>
        </pc:picChg>
        <pc:picChg chg="add mod">
          <ac:chgData name="Noora Takaveräjä" userId="S::noora.takaveraja@edupori.fi::672339a0-0bc2-44be-895f-c87c7b560989" providerId="AD" clId="Web-{E47260A2-1C7A-4196-A126-E13492770925}" dt="2018-09-17T06:55:16.869" v="284" actId="1076"/>
          <ac:picMkLst>
            <pc:docMk/>
            <pc:sldMk cId="2578163917" sldId="264"/>
            <ac:picMk id="7" creationId="{57EED456-5DAD-46B5-B4AC-499103B5B548}"/>
          </ac:picMkLst>
        </pc:picChg>
      </pc:sldChg>
      <pc:sldChg chg="addSp delSp modSp new">
        <pc:chgData name="Noora Takaveräjä" userId="S::noora.takaveraja@edupori.fi::672339a0-0bc2-44be-895f-c87c7b560989" providerId="AD" clId="Web-{E47260A2-1C7A-4196-A126-E13492770925}" dt="2018-09-17T06:57:28.056" v="326" actId="20577"/>
        <pc:sldMkLst>
          <pc:docMk/>
          <pc:sldMk cId="2314746467" sldId="265"/>
        </pc:sldMkLst>
        <pc:spChg chg="mod">
          <ac:chgData name="Noora Takaveräjä" userId="S::noora.takaveraja@edupori.fi::672339a0-0bc2-44be-895f-c87c7b560989" providerId="AD" clId="Web-{E47260A2-1C7A-4196-A126-E13492770925}" dt="2018-09-17T06:57:28.056" v="326" actId="20577"/>
          <ac:spMkLst>
            <pc:docMk/>
            <pc:sldMk cId="2314746467" sldId="265"/>
            <ac:spMk id="2" creationId="{1B9637E0-B4C3-4708-ACB4-77D5CDDD9850}"/>
          </ac:spMkLst>
        </pc:spChg>
        <pc:spChg chg="del">
          <ac:chgData name="Noora Takaveräjä" userId="S::noora.takaveraja@edupori.fi::672339a0-0bc2-44be-895f-c87c7b560989" providerId="AD" clId="Web-{E47260A2-1C7A-4196-A126-E13492770925}" dt="2018-09-17T06:57:12.150" v="323"/>
          <ac:spMkLst>
            <pc:docMk/>
            <pc:sldMk cId="2314746467" sldId="265"/>
            <ac:spMk id="3" creationId="{51943888-5407-4622-B8ED-A475742117B4}"/>
          </ac:spMkLst>
        </pc:spChg>
        <pc:picChg chg="add mod ord">
          <ac:chgData name="Noora Takaveräjä" userId="S::noora.takaveraja@edupori.fi::672339a0-0bc2-44be-895f-c87c7b560989" providerId="AD" clId="Web-{E47260A2-1C7A-4196-A126-E13492770925}" dt="2018-09-17T06:57:21.525" v="325" actId="1076"/>
          <ac:picMkLst>
            <pc:docMk/>
            <pc:sldMk cId="2314746467" sldId="265"/>
            <ac:picMk id="4" creationId="{9037E56B-D8BB-4A07-B340-83CBC28647F1}"/>
          </ac:picMkLst>
        </pc:picChg>
      </pc:sldChg>
      <pc:sldChg chg="addSp modSp new">
        <pc:chgData name="Noora Takaveräjä" userId="S::noora.takaveraja@edupori.fi::672339a0-0bc2-44be-895f-c87c7b560989" providerId="AD" clId="Web-{E47260A2-1C7A-4196-A126-E13492770925}" dt="2018-09-17T06:59:00.587" v="381" actId="1076"/>
        <pc:sldMkLst>
          <pc:docMk/>
          <pc:sldMk cId="2863902791" sldId="266"/>
        </pc:sldMkLst>
        <pc:spChg chg="mod">
          <ac:chgData name="Noora Takaveräjä" userId="S::noora.takaveraja@edupori.fi::672339a0-0bc2-44be-895f-c87c7b560989" providerId="AD" clId="Web-{E47260A2-1C7A-4196-A126-E13492770925}" dt="2018-09-17T06:59:00.587" v="381" actId="1076"/>
          <ac:spMkLst>
            <pc:docMk/>
            <pc:sldMk cId="2863902791" sldId="266"/>
            <ac:spMk id="2" creationId="{5AC95953-8915-4D86-ADB1-B0A869925A2A}"/>
          </ac:spMkLst>
        </pc:spChg>
        <pc:picChg chg="add mod">
          <ac:chgData name="Noora Takaveräjä" userId="S::noora.takaveraja@edupori.fi::672339a0-0bc2-44be-895f-c87c7b560989" providerId="AD" clId="Web-{E47260A2-1C7A-4196-A126-E13492770925}" dt="2018-09-17T06:58:09.681" v="354" actId="1076"/>
          <ac:picMkLst>
            <pc:docMk/>
            <pc:sldMk cId="2863902791" sldId="266"/>
            <ac:picMk id="5" creationId="{EF420195-73C2-4D85-9203-FB69780A279A}"/>
          </ac:picMkLst>
        </pc:picChg>
        <pc:picChg chg="add mod">
          <ac:chgData name="Noora Takaveräjä" userId="S::noora.takaveraja@edupori.fi::672339a0-0bc2-44be-895f-c87c7b560989" providerId="AD" clId="Web-{E47260A2-1C7A-4196-A126-E13492770925}" dt="2018-09-17T06:58:27.884" v="358" actId="1076"/>
          <ac:picMkLst>
            <pc:docMk/>
            <pc:sldMk cId="2863902791" sldId="266"/>
            <ac:picMk id="7" creationId="{7C67A6FA-EBEA-4CB0-ABB5-E0F831E128FC}"/>
          </ac:picMkLst>
        </pc:picChg>
      </pc:sldChg>
      <pc:sldChg chg="modSp new">
        <pc:chgData name="Noora Takaveräjä" userId="S::noora.takaveraja@edupori.fi::672339a0-0bc2-44be-895f-c87c7b560989" providerId="AD" clId="Web-{E47260A2-1C7A-4196-A126-E13492770925}" dt="2018-09-17T07:19:17.552" v="403" actId="20577"/>
        <pc:sldMkLst>
          <pc:docMk/>
          <pc:sldMk cId="1015189819" sldId="267"/>
        </pc:sldMkLst>
        <pc:spChg chg="mod">
          <ac:chgData name="Noora Takaveräjä" userId="S::noora.takaveraja@edupori.fi::672339a0-0bc2-44be-895f-c87c7b560989" providerId="AD" clId="Web-{E47260A2-1C7A-4196-A126-E13492770925}" dt="2018-09-17T07:19:17.552" v="403" actId="20577"/>
          <ac:spMkLst>
            <pc:docMk/>
            <pc:sldMk cId="1015189819" sldId="267"/>
            <ac:spMk id="2" creationId="{EA05A6F0-BF25-4F62-AE60-F7D689E5118F}"/>
          </ac:spMkLst>
        </pc:spChg>
      </pc:sldChg>
      <pc:sldChg chg="modSp new ord">
        <pc:chgData name="Noora Takaveräjä" userId="S::noora.takaveraja@edupori.fi::672339a0-0bc2-44be-895f-c87c7b560989" providerId="AD" clId="Web-{E47260A2-1C7A-4196-A126-E13492770925}" dt="2018-09-17T07:24:10.410" v="526" actId="20577"/>
        <pc:sldMkLst>
          <pc:docMk/>
          <pc:sldMk cId="2014799853" sldId="268"/>
        </pc:sldMkLst>
        <pc:spChg chg="mod">
          <ac:chgData name="Noora Takaveräjä" userId="S::noora.takaveraja@edupori.fi::672339a0-0bc2-44be-895f-c87c7b560989" providerId="AD" clId="Web-{E47260A2-1C7A-4196-A126-E13492770925}" dt="2018-09-17T07:24:10.410" v="526" actId="20577"/>
          <ac:spMkLst>
            <pc:docMk/>
            <pc:sldMk cId="2014799853" sldId="268"/>
            <ac:spMk id="3" creationId="{8A1BA779-E4AA-41C5-80E7-A3B8E2D3204A}"/>
          </ac:spMkLst>
        </pc:spChg>
      </pc:sldChg>
      <pc:sldChg chg="addSp modSp new ord">
        <pc:chgData name="Noora Takaveräjä" userId="S::noora.takaveraja@edupori.fi::672339a0-0bc2-44be-895f-c87c7b560989" providerId="AD" clId="Web-{E47260A2-1C7A-4196-A126-E13492770925}" dt="2018-09-17T07:28:32.330" v="628" actId="20577"/>
        <pc:sldMkLst>
          <pc:docMk/>
          <pc:sldMk cId="1913653827" sldId="269"/>
        </pc:sldMkLst>
        <pc:spChg chg="mod">
          <ac:chgData name="Noora Takaveräjä" userId="S::noora.takaveraja@edupori.fi::672339a0-0bc2-44be-895f-c87c7b560989" providerId="AD" clId="Web-{E47260A2-1C7A-4196-A126-E13492770925}" dt="2018-09-17T07:28:32.330" v="628" actId="20577"/>
          <ac:spMkLst>
            <pc:docMk/>
            <pc:sldMk cId="1913653827" sldId="269"/>
            <ac:spMk id="2" creationId="{28EB6442-FA0A-4577-9AF7-7EFE85AEB0DD}"/>
          </ac:spMkLst>
        </pc:spChg>
        <pc:spChg chg="mod">
          <ac:chgData name="Noora Takaveräjä" userId="S::noora.takaveraja@edupori.fi::672339a0-0bc2-44be-895f-c87c7b560989" providerId="AD" clId="Web-{E47260A2-1C7A-4196-A126-E13492770925}" dt="2018-09-17T07:28:26.143" v="621" actId="20577"/>
          <ac:spMkLst>
            <pc:docMk/>
            <pc:sldMk cId="1913653827" sldId="269"/>
            <ac:spMk id="3" creationId="{2C9E7BD5-A3F1-449B-9F3D-AF3B67BFE552}"/>
          </ac:spMkLst>
        </pc:spChg>
        <pc:picChg chg="add mod">
          <ac:chgData name="Noora Takaveräjä" userId="S::noora.takaveraja@edupori.fi::672339a0-0bc2-44be-895f-c87c7b560989" providerId="AD" clId="Web-{E47260A2-1C7A-4196-A126-E13492770925}" dt="2018-09-17T07:28:05.174" v="613" actId="1076"/>
          <ac:picMkLst>
            <pc:docMk/>
            <pc:sldMk cId="1913653827" sldId="269"/>
            <ac:picMk id="4" creationId="{496B7086-3CB6-476F-9F8B-D519816DCBDB}"/>
          </ac:picMkLst>
        </pc:picChg>
        <pc:picChg chg="add mod">
          <ac:chgData name="Noora Takaveräjä" userId="S::noora.takaveraja@edupori.fi::672339a0-0bc2-44be-895f-c87c7b560989" providerId="AD" clId="Web-{E47260A2-1C7A-4196-A126-E13492770925}" dt="2018-09-17T07:27:58.721" v="612" actId="1076"/>
          <ac:picMkLst>
            <pc:docMk/>
            <pc:sldMk cId="1913653827" sldId="269"/>
            <ac:picMk id="6" creationId="{69ED55E0-0BE5-4A85-AA08-4E27B06FCA36}"/>
          </ac:picMkLst>
        </pc:picChg>
      </pc:sldChg>
    </pc:docChg>
  </pc:docChgLst>
  <pc:docChgLst>
    <pc:chgData name="Noora Takaveräjä" userId="S::noora.takaveraja@edupori.fi::672339a0-0bc2-44be-895f-c87c7b560989" providerId="AD" clId="Web-{6D02B087-9069-17FC-CBBD-24FDCC04B2E2}"/>
    <pc:docChg chg="delSld">
      <pc:chgData name="Noora Takaveräjä" userId="S::noora.takaveraja@edupori.fi::672339a0-0bc2-44be-895f-c87c7b560989" providerId="AD" clId="Web-{6D02B087-9069-17FC-CBBD-24FDCC04B2E2}" dt="2018-09-17T12:21:45.153" v="1"/>
      <pc:docMkLst>
        <pc:docMk/>
      </pc:docMkLst>
      <pc:sldChg chg="del">
        <pc:chgData name="Noora Takaveräjä" userId="S::noora.takaveraja@edupori.fi::672339a0-0bc2-44be-895f-c87c7b560989" providerId="AD" clId="Web-{6D02B087-9069-17FC-CBBD-24FDCC04B2E2}" dt="2018-09-17T12:21:45.153" v="1"/>
        <pc:sldMkLst>
          <pc:docMk/>
          <pc:sldMk cId="1015189819" sldId="267"/>
        </pc:sldMkLst>
      </pc:sldChg>
      <pc:sldChg chg="del">
        <pc:chgData name="Noora Takaveräjä" userId="S::noora.takaveraja@edupori.fi::672339a0-0bc2-44be-895f-c87c7b560989" providerId="AD" clId="Web-{6D02B087-9069-17FC-CBBD-24FDCC04B2E2}" dt="2018-09-17T12:21:42.059" v="0"/>
        <pc:sldMkLst>
          <pc:docMk/>
          <pc:sldMk cId="201479985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EB6442-FA0A-4577-9AF7-7EFE85AE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>
                <a:latin typeface="Book Antiqua"/>
                <a:cs typeface="Calibri Light"/>
              </a:rPr>
              <a:t>Test</a:t>
            </a:r>
            <a:endParaRPr lang="fi-FI" b="1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9E7BD5-A3F1-449B-9F3D-AF3B67BFE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7" y="1825625"/>
            <a:ext cx="1196771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b="1">
                <a:latin typeface="Book Antiqua"/>
                <a:cs typeface="Calibri"/>
              </a:rPr>
              <a:t>Be quiet!</a:t>
            </a:r>
            <a:r>
              <a:rPr lang="fi-FI" sz="3600">
                <a:latin typeface="Book Antiqua"/>
                <a:cs typeface="Calibri"/>
              </a:rPr>
              <a:t> Ole hiljaa!           </a:t>
            </a:r>
            <a:r>
              <a:rPr lang="fi-FI" sz="3600" b="1">
                <a:latin typeface="Book Antiqua"/>
                <a:cs typeface="Calibri"/>
              </a:rPr>
              <a:t>Work alone! </a:t>
            </a:r>
            <a:r>
              <a:rPr lang="fi-FI" sz="3600" dirty="0">
                <a:latin typeface="Book Antiqua"/>
                <a:cs typeface="Calibri"/>
              </a:rPr>
              <a:t>Työskentele yksin!</a:t>
            </a:r>
          </a:p>
          <a:p>
            <a:pPr marL="0" indent="0">
              <a:buNone/>
            </a:pPr>
            <a:endParaRPr lang="fi-FI" sz="3600" dirty="0">
              <a:latin typeface="Book Antiqua"/>
              <a:cs typeface="Calibri"/>
            </a:endParaRPr>
          </a:p>
        </p:txBody>
      </p:sp>
      <p:pic>
        <p:nvPicPr>
          <p:cNvPr id="4" name="Kuva 4" descr="Kuva, joka sisältää kohteen henkilö, mies, solmio, sisä&#10;&#10;Kuvaus luotu, erittäin korkea luotettavuus">
            <a:extLst>
              <a:ext uri="{FF2B5EF4-FFF2-40B4-BE49-F238E27FC236}">
                <a16:creationId xmlns:a16="http://schemas.microsoft.com/office/drawing/2014/main" id="{496B7086-3CB6-476F-9F8B-D519816D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73555"/>
            <a:ext cx="4310332" cy="2834889"/>
          </a:xfrm>
          <a:prstGeom prst="rect">
            <a:avLst/>
          </a:prstGeom>
        </p:spPr>
      </p:pic>
      <p:pic>
        <p:nvPicPr>
          <p:cNvPr id="6" name="Kuva 6" descr="Kuva, joka sisältää kohteen henkilö, pöytä, sisä, istuminen&#10;&#10;Kuvaus luotu, erittäin korkea luotettavuus">
            <a:extLst>
              <a:ext uri="{FF2B5EF4-FFF2-40B4-BE49-F238E27FC236}">
                <a16:creationId xmlns:a16="http://schemas.microsoft.com/office/drawing/2014/main" id="{69ED55E0-0BE5-4A85-AA08-4E27B06F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66" y="2888411"/>
            <a:ext cx="4540369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F9D749-DA7D-4333-993F-BB4D1C7D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Grandfather - isoisä</a:t>
            </a:r>
            <a:endParaRPr lang="fi-FI">
              <a:cs typeface="Calibri Light"/>
            </a:endParaRPr>
          </a:p>
        </p:txBody>
      </p:sp>
      <p:pic>
        <p:nvPicPr>
          <p:cNvPr id="6" name="Kuva 6" descr="Kuva, joka sisältää kohteen henkilö, seinä, mies, sisä&#10;&#10;Kuvaus luotu, erittäin korkea luotettavuus">
            <a:extLst>
              <a:ext uri="{FF2B5EF4-FFF2-40B4-BE49-F238E27FC236}">
                <a16:creationId xmlns:a16="http://schemas.microsoft.com/office/drawing/2014/main" id="{444C5E48-5DD0-49DF-862A-00ED822AD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971" y="1866256"/>
            <a:ext cx="6045679" cy="39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B8E505-1A2F-409A-91F0-DAA4222F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Grandparents - isovanhemmat</a:t>
            </a:r>
            <a:endParaRPr lang="fi-FI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3793A5-1173-46D3-9315-95E374F0D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seinä, solmio, henkilö, sisä&#10;&#10;Kuvaus luotu, erittäin korkea luotettavuus">
            <a:extLst>
              <a:ext uri="{FF2B5EF4-FFF2-40B4-BE49-F238E27FC236}">
                <a16:creationId xmlns:a16="http://schemas.microsoft.com/office/drawing/2014/main" id="{A31C3164-186B-4912-B2BD-D73CC8BF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712" y="1749082"/>
            <a:ext cx="6552481" cy="3670539"/>
          </a:xfrm>
          <a:prstGeom prst="rect">
            <a:avLst/>
          </a:prstGeom>
        </p:spPr>
      </p:pic>
      <p:pic>
        <p:nvPicPr>
          <p:cNvPr id="7" name="Kuva 6" descr="Kuva, joka sisältää kohteen henkilö, seinä, mies, sisä&#10;&#10;Kuvaus luotu, erittäin korkea luotettavuus">
            <a:extLst>
              <a:ext uri="{FF2B5EF4-FFF2-40B4-BE49-F238E27FC236}">
                <a16:creationId xmlns:a16="http://schemas.microsoft.com/office/drawing/2014/main" id="{57EED456-5DAD-46B5-B4AC-499103B5B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82" y="1708105"/>
            <a:ext cx="5643113" cy="37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637E0-B4C3-4708-ACB4-77D5CDDD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  <a:cs typeface="Calibri Light"/>
              </a:rPr>
              <a:t>Wife – vaimo, husband – aviomies</a:t>
            </a:r>
            <a:endParaRPr lang="fi-FI">
              <a:cs typeface="Calibri Light"/>
            </a:endParaRPr>
          </a:p>
        </p:txBody>
      </p:sp>
      <p:pic>
        <p:nvPicPr>
          <p:cNvPr id="4" name="Kuva 4" descr="Kuva, joka sisältää kohteen ruoho, ulko, henkilö, puu&#10;&#10;Kuvaus luotu, erittäin korkea luotettavuus">
            <a:extLst>
              <a:ext uri="{FF2B5EF4-FFF2-40B4-BE49-F238E27FC236}">
                <a16:creationId xmlns:a16="http://schemas.microsoft.com/office/drawing/2014/main" id="{9037E56B-D8BB-4A07-B340-83CBC2864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572" y="1566833"/>
            <a:ext cx="7145233" cy="47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4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ulko, istuminen, puu&#10;&#10;Kuvaus luotu, erittäin korkea luotettavuus">
            <a:extLst>
              <a:ext uri="{FF2B5EF4-FFF2-40B4-BE49-F238E27FC236}">
                <a16:creationId xmlns:a16="http://schemas.microsoft.com/office/drawing/2014/main" id="{053FC510-5583-4489-A203-12FAB6A87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2502588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latin typeface="Book Antiqua"/>
              </a:rPr>
              <a:t>Family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541023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600" dirty="0">
                <a:solidFill>
                  <a:srgbClr val="FFFFFF"/>
                </a:solidFill>
                <a:latin typeface="Book Antiqua"/>
              </a:rPr>
              <a:t>Perhe</a:t>
            </a:r>
            <a:endParaRPr lang="fi-FI" sz="28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F5C763-8C4E-4475-B215-726F3224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Mother (mum)</a:t>
            </a:r>
            <a:r>
              <a:rPr lang="fi-FI" dirty="0">
                <a:latin typeface="Book Antiqua"/>
              </a:rPr>
              <a:t> - äiti </a:t>
            </a:r>
            <a:endParaRPr lang="fi-FI" dirty="0">
              <a:cs typeface="Calibri Light"/>
            </a:endParaRPr>
          </a:p>
        </p:txBody>
      </p:sp>
      <p:pic>
        <p:nvPicPr>
          <p:cNvPr id="4" name="Kuva 4" descr="Kuva, joka sisältää kohteen ruoho, henkilö, ulko, pitäminen&#10;&#10;Kuvaus luotu, erittäin korkea luotettavuus">
            <a:extLst>
              <a:ext uri="{FF2B5EF4-FFF2-40B4-BE49-F238E27FC236}">
                <a16:creationId xmlns:a16="http://schemas.microsoft.com/office/drawing/2014/main" id="{DB8ED847-11AC-49A2-835F-BCD37809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127" y="2185059"/>
            <a:ext cx="6523745" cy="4351338"/>
          </a:xfrm>
          <a:prstGeom prst="rect">
            <a:avLst/>
          </a:prstGeom>
        </p:spPr>
      </p:pic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A548407F-F78C-4435-8980-6ECC1616EF49}"/>
              </a:ext>
            </a:extLst>
          </p:cNvPr>
          <p:cNvCxnSpPr/>
          <p:nvPr/>
        </p:nvCxnSpPr>
        <p:spPr>
          <a:xfrm>
            <a:off x="2878347" y="1728158"/>
            <a:ext cx="9144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75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DD66BD-45B6-4BAB-B5EB-AF58AE26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  <a:cs typeface="Calibri Light"/>
              </a:rPr>
              <a:t>Father (dad) - isä</a:t>
            </a:r>
            <a:endParaRPr lang="fi-FI">
              <a:cs typeface="Calibri Light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0CE2F16A-FAD9-47DE-B54D-5402EC3BA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773" y="2018297"/>
            <a:ext cx="5668453" cy="4325428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4E788DD9-810C-4843-A0AA-7A70B08C54A1}"/>
              </a:ext>
            </a:extLst>
          </p:cNvPr>
          <p:cNvCxnSpPr/>
          <p:nvPr/>
        </p:nvCxnSpPr>
        <p:spPr>
          <a:xfrm>
            <a:off x="4733026" y="1498120"/>
            <a:ext cx="9144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0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2952B3-CB99-4280-BD18-86468487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Parents - vanhemmat</a:t>
            </a:r>
            <a:endParaRPr lang="fi-FI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471635-579C-4354-BCC6-91B424C8F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ruoho, henkilö, ulko, pitäminen&#10;&#10;Kuvaus luotu, erittäin korkea luotettavuus">
            <a:extLst>
              <a:ext uri="{FF2B5EF4-FFF2-40B4-BE49-F238E27FC236}">
                <a16:creationId xmlns:a16="http://schemas.microsoft.com/office/drawing/2014/main" id="{F8850BA1-2331-44F3-B32F-30ED7967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7" y="1696229"/>
            <a:ext cx="6523745" cy="4351338"/>
          </a:xfrm>
          <a:prstGeom prst="rect">
            <a:avLst/>
          </a:prstGeom>
        </p:spPr>
      </p:pic>
      <p:pic>
        <p:nvPicPr>
          <p:cNvPr id="7" name="Kuva 4">
            <a:extLst>
              <a:ext uri="{FF2B5EF4-FFF2-40B4-BE49-F238E27FC236}">
                <a16:creationId xmlns:a16="http://schemas.microsoft.com/office/drawing/2014/main" id="{8632F614-00A5-432F-B2AC-BB54C814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773" y="1701995"/>
            <a:ext cx="5668453" cy="4325428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9160EA9D-B0B6-45FE-B982-7FFC57EF306B}"/>
              </a:ext>
            </a:extLst>
          </p:cNvPr>
          <p:cNvSpPr/>
          <p:nvPr/>
        </p:nvSpPr>
        <p:spPr>
          <a:xfrm>
            <a:off x="721744" y="1584385"/>
            <a:ext cx="2596550" cy="24096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E957739-8D3A-4011-871E-4762F22980DC}"/>
              </a:ext>
            </a:extLst>
          </p:cNvPr>
          <p:cNvSpPr/>
          <p:nvPr/>
        </p:nvSpPr>
        <p:spPr>
          <a:xfrm>
            <a:off x="8543026" y="1699403"/>
            <a:ext cx="2869720" cy="28697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28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F7167-CFA0-4F0B-93B1-1F83DE02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  <a:cs typeface="Calibri Light"/>
              </a:rPr>
              <a:t>Daughter - tytär, sister - sisko</a:t>
            </a:r>
            <a:endParaRPr lang="fi-FI">
              <a:cs typeface="Calibri Light"/>
            </a:endParaRPr>
          </a:p>
        </p:txBody>
      </p:sp>
      <p:pic>
        <p:nvPicPr>
          <p:cNvPr id="8" name="Kuva 8" descr="Kuva, joka sisältää kohteen sisä, henkilö, seinä, vihreä&#10;&#10;Kuvaus luotu, erittäin korkea luotettavuus">
            <a:extLst>
              <a:ext uri="{FF2B5EF4-FFF2-40B4-BE49-F238E27FC236}">
                <a16:creationId xmlns:a16="http://schemas.microsoft.com/office/drawing/2014/main" id="{E12CCFB4-0D7B-43D6-AEB5-A6E3A59FA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589" y="1978449"/>
            <a:ext cx="6553200" cy="3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519B6A-E299-4819-9701-B743688F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Son - (jonkun) poika, brother - veli</a:t>
            </a:r>
            <a:endParaRPr lang="fi-FI">
              <a:cs typeface="Calibri Light"/>
            </a:endParaRPr>
          </a:p>
        </p:txBody>
      </p:sp>
      <p:pic>
        <p:nvPicPr>
          <p:cNvPr id="4" name="Kuva 4" descr="Kuva, joka sisältää kohteen henkilö, puu, baseball, ulko&#10;&#10;Kuvaus luotu, erittäin korkea luotettavuus">
            <a:extLst>
              <a:ext uri="{FF2B5EF4-FFF2-40B4-BE49-F238E27FC236}">
                <a16:creationId xmlns:a16="http://schemas.microsoft.com/office/drawing/2014/main" id="{1D7DD15D-5683-4434-833C-CA554E899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283" y="1939941"/>
            <a:ext cx="5707811" cy="35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C95953-8915-4D86-ADB1-B0A86992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19"/>
            <a:ext cx="10515600" cy="1325563"/>
          </a:xfrm>
        </p:spPr>
        <p:txBody>
          <a:bodyPr/>
          <a:lstStyle/>
          <a:p>
            <a:pPr algn="ctr"/>
            <a:r>
              <a:rPr lang="fi-FI">
                <a:latin typeface="Book Antiqua"/>
                <a:cs typeface="Calibri Light"/>
              </a:rPr>
              <a:t>Children – lapset</a:t>
            </a:r>
            <a:r>
              <a:rPr lang="fi-FI" dirty="0">
                <a:latin typeface="Book Antiqua"/>
                <a:cs typeface="Calibri Light"/>
              </a:rPr>
              <a:t/>
            </a:r>
            <a:br>
              <a:rPr lang="fi-FI" dirty="0">
                <a:latin typeface="Book Antiqua"/>
                <a:cs typeface="Calibri Light"/>
              </a:rPr>
            </a:br>
            <a:r>
              <a:rPr lang="fi-FI">
                <a:latin typeface="Book Antiqua"/>
                <a:cs typeface="Calibri Light"/>
              </a:rPr>
              <a:t>(child – yksi lapsi)</a:t>
            </a:r>
            <a:endParaRPr lang="fi-FI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B9DCED-0209-4729-94A5-E64847961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8" descr="Kuva, joka sisältää kohteen sisä, henkilö, seinä, vihreä&#10;&#10;Kuvaus luotu, erittäin korkea luotettavuus">
            <a:extLst>
              <a:ext uri="{FF2B5EF4-FFF2-40B4-BE49-F238E27FC236}">
                <a16:creationId xmlns:a16="http://schemas.microsoft.com/office/drawing/2014/main" id="{EF420195-73C2-4D85-9203-FB69780A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56" y="1820298"/>
            <a:ext cx="6553200" cy="3686256"/>
          </a:xfrm>
          <a:prstGeom prst="rect">
            <a:avLst/>
          </a:prstGeom>
        </p:spPr>
      </p:pic>
      <p:pic>
        <p:nvPicPr>
          <p:cNvPr id="7" name="Kuva 4" descr="Kuva, joka sisältää kohteen henkilö, puu, baseball, ulko&#10;&#10;Kuvaus luotu, erittäin korkea luotettavuus">
            <a:extLst>
              <a:ext uri="{FF2B5EF4-FFF2-40B4-BE49-F238E27FC236}">
                <a16:creationId xmlns:a16="http://schemas.microsoft.com/office/drawing/2014/main" id="{7C67A6FA-EBEA-4CB0-ABB5-E0F831E1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93" y="1824923"/>
            <a:ext cx="5937848" cy="36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0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F9D749-DA7D-4333-993F-BB4D1C7D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Grandmother - isoäiti</a:t>
            </a:r>
            <a:endParaRPr lang="fi-FI">
              <a:cs typeface="Calibri Light"/>
            </a:endParaRPr>
          </a:p>
        </p:txBody>
      </p:sp>
      <p:pic>
        <p:nvPicPr>
          <p:cNvPr id="4" name="Kuva 4" descr="Kuva, joka sisältää kohteen seinä, solmio, henkilö, sisä&#10;&#10;Kuvaus luotu, erittäin korkea luotettavuus">
            <a:extLst>
              <a:ext uri="{FF2B5EF4-FFF2-40B4-BE49-F238E27FC236}">
                <a16:creationId xmlns:a16="http://schemas.microsoft.com/office/drawing/2014/main" id="{BBA69E36-F8E9-4C97-940B-6EA47D114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948" y="1921610"/>
            <a:ext cx="6552481" cy="36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3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Laajakuva</PresentationFormat>
  <Paragraphs>14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Office-teema</vt:lpstr>
      <vt:lpstr>Test</vt:lpstr>
      <vt:lpstr>Family</vt:lpstr>
      <vt:lpstr>Mother (mum) - äiti </vt:lpstr>
      <vt:lpstr>Father (dad) - isä</vt:lpstr>
      <vt:lpstr>Parents - vanhemmat</vt:lpstr>
      <vt:lpstr>Daughter - tytär, sister - sisko</vt:lpstr>
      <vt:lpstr>Son - (jonkun) poika, brother - veli</vt:lpstr>
      <vt:lpstr>Children – lapset (child – yksi lapsi)</vt:lpstr>
      <vt:lpstr>Grandmother - isoäiti</vt:lpstr>
      <vt:lpstr>Grandfather - isoisä</vt:lpstr>
      <vt:lpstr>Grandparents - isovanhemmat</vt:lpstr>
      <vt:lpstr>Wife – vaimo, husband – aviomies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Takaveräjä</dc:creator>
  <cp:lastModifiedBy>Noora Takaveräjä</cp:lastModifiedBy>
  <cp:revision>53</cp:revision>
  <dcterms:created xsi:type="dcterms:W3CDTF">2012-08-08T08:08:12Z</dcterms:created>
  <dcterms:modified xsi:type="dcterms:W3CDTF">2018-09-17T12:22:26Z</dcterms:modified>
</cp:coreProperties>
</file>