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9" r:id="rId4"/>
    <p:sldId id="261" r:id="rId5"/>
    <p:sldId id="262" r:id="rId6"/>
    <p:sldId id="263" r:id="rId7"/>
    <p:sldId id="264" r:id="rId8"/>
    <p:sldId id="265" r:id="rId9"/>
    <p:sldId id="267" r:id="rId10"/>
    <p:sldId id="269" r:id="rId11"/>
    <p:sldId id="270" r:id="rId12"/>
    <p:sldId id="271" r:id="rId13"/>
    <p:sldId id="272" r:id="rId14"/>
    <p:sldId id="273" r:id="rId15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DEF897-E2FD-4719-8E93-D0EAC6344BB5}" type="datetimeFigureOut">
              <a:rPr lang="fi-FI" smtClean="0"/>
              <a:pPr/>
              <a:t>17.12.2012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FA53E4-A48C-4A0E-A3C8-241DA0654899}" type="slidenum">
              <a:rPr lang="fi-FI" smtClean="0"/>
              <a:pPr/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s. 8</a:t>
            </a: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FA53E4-A48C-4A0E-A3C8-241DA0654899}" type="slidenum">
              <a:rPr lang="fi-FI" smtClean="0"/>
              <a:pPr/>
              <a:t>2</a:t>
            </a:fld>
            <a:endParaRPr lang="fi-FI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s. 133</a:t>
            </a: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FA53E4-A48C-4A0E-A3C8-241DA0654899}" type="slidenum">
              <a:rPr lang="fi-FI" smtClean="0"/>
              <a:pPr/>
              <a:t>11</a:t>
            </a:fld>
            <a:endParaRPr lang="fi-FI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s. 154</a:t>
            </a: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FA53E4-A48C-4A0E-A3C8-241DA0654899}" type="slidenum">
              <a:rPr lang="fi-FI" smtClean="0"/>
              <a:pPr/>
              <a:t>12</a:t>
            </a:fld>
            <a:endParaRPr lang="fi-FI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s. 160</a:t>
            </a: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FA53E4-A48C-4A0E-A3C8-241DA0654899}" type="slidenum">
              <a:rPr lang="fi-FI" smtClean="0"/>
              <a:pPr/>
              <a:t>13</a:t>
            </a:fld>
            <a:endParaRPr lang="fi-FI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s. 176</a:t>
            </a: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FA53E4-A48C-4A0E-A3C8-241DA0654899}" type="slidenum">
              <a:rPr lang="fi-FI" smtClean="0"/>
              <a:pPr/>
              <a:t>14</a:t>
            </a:fld>
            <a:endParaRPr lang="fi-FI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s. 14</a:t>
            </a: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FA53E4-A48C-4A0E-A3C8-241DA0654899}" type="slidenum">
              <a:rPr lang="fi-FI" smtClean="0"/>
              <a:pPr/>
              <a:t>3</a:t>
            </a:fld>
            <a:endParaRPr lang="fi-FI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s. 46</a:t>
            </a: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FA53E4-A48C-4A0E-A3C8-241DA0654899}" type="slidenum">
              <a:rPr lang="fi-FI" smtClean="0"/>
              <a:pPr/>
              <a:t>4</a:t>
            </a:fld>
            <a:endParaRPr lang="fi-FI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s. 50</a:t>
            </a: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FA53E4-A48C-4A0E-A3C8-241DA0654899}" type="slidenum">
              <a:rPr lang="fi-FI" smtClean="0"/>
              <a:pPr/>
              <a:t>5</a:t>
            </a:fld>
            <a:endParaRPr lang="fi-FI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s. 66</a:t>
            </a: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FA53E4-A48C-4A0E-A3C8-241DA0654899}" type="slidenum">
              <a:rPr lang="fi-FI" smtClean="0"/>
              <a:pPr/>
              <a:t>6</a:t>
            </a:fld>
            <a:endParaRPr lang="fi-FI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s. 72</a:t>
            </a: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FA53E4-A48C-4A0E-A3C8-241DA0654899}" type="slidenum">
              <a:rPr lang="fi-FI" smtClean="0"/>
              <a:pPr/>
              <a:t>7</a:t>
            </a:fld>
            <a:endParaRPr lang="fi-FI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s. 81</a:t>
            </a: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FA53E4-A48C-4A0E-A3C8-241DA0654899}" type="slidenum">
              <a:rPr lang="fi-FI" smtClean="0"/>
              <a:pPr/>
              <a:t>8</a:t>
            </a:fld>
            <a:endParaRPr lang="fi-FI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s. 94</a:t>
            </a: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FA53E4-A48C-4A0E-A3C8-241DA0654899}" type="slidenum">
              <a:rPr lang="fi-FI" smtClean="0"/>
              <a:pPr/>
              <a:t>9</a:t>
            </a:fld>
            <a:endParaRPr lang="fi-FI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s. 128</a:t>
            </a: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FA53E4-A48C-4A0E-A3C8-241DA0654899}" type="slidenum">
              <a:rPr lang="fi-FI" smtClean="0"/>
              <a:pPr/>
              <a:t>10</a:t>
            </a:fld>
            <a:endParaRPr lang="fi-FI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1"/>
          <p:cNvSpPr>
            <a:spLocks noChangeArrowheads="1"/>
          </p:cNvSpPr>
          <p:nvPr userDrawn="1"/>
        </p:nvSpPr>
        <p:spPr bwMode="auto">
          <a:xfrm>
            <a:off x="-457200" y="1844824"/>
            <a:ext cx="10058400" cy="2016224"/>
          </a:xfrm>
          <a:prstGeom prst="rect">
            <a:avLst/>
          </a:prstGeom>
          <a:gradFill rotWithShape="0">
            <a:gsLst>
              <a:gs pos="0">
                <a:srgbClr val="053953"/>
              </a:gs>
              <a:gs pos="100000">
                <a:srgbClr val="07496A">
                  <a:alpha val="28998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i-FI">
              <a:latin typeface="Calibri" pitchFamily="-112" charset="0"/>
            </a:endParaRPr>
          </a:p>
        </p:txBody>
      </p:sp>
      <p:sp>
        <p:nvSpPr>
          <p:cNvPr id="8" name="Suorakulmio 7"/>
          <p:cNvSpPr/>
          <p:nvPr userDrawn="1"/>
        </p:nvSpPr>
        <p:spPr>
          <a:xfrm>
            <a:off x="0" y="3861048"/>
            <a:ext cx="9144000" cy="648072"/>
          </a:xfrm>
          <a:prstGeom prst="rect">
            <a:avLst/>
          </a:prstGeom>
          <a:solidFill>
            <a:srgbClr val="2E6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i-FI" sz="1200" i="1" dirty="0">
              <a:solidFill>
                <a:srgbClr val="FFFFFF"/>
              </a:solidFill>
              <a:ea typeface="ＭＳ Ｐゴシック" pitchFamily="-112" charset="-128"/>
              <a:cs typeface="Arial" charset="0"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766936"/>
          </a:xfrm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 smtClean="0"/>
              <a:t>Muokkaa alaotsikon perustyyliä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03265C-A88D-4825-9792-E6E9BB15F92F}" type="datetimeFigureOut">
              <a:rPr lang="fi-FI" smtClean="0"/>
              <a:pPr/>
              <a:t>17.12.2012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F4A0B5-C8D9-4128-95D4-5B2F99EF44C3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03265C-A88D-4825-9792-E6E9BB15F92F}" type="datetimeFigureOut">
              <a:rPr lang="fi-FI" smtClean="0"/>
              <a:pPr/>
              <a:t>17.12.2012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F4A0B5-C8D9-4128-95D4-5B2F99EF44C3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03265C-A88D-4825-9792-E6E9BB15F92F}" type="datetimeFigureOut">
              <a:rPr lang="fi-FI" smtClean="0"/>
              <a:pPr/>
              <a:t>17.12.2012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F4A0B5-C8D9-4128-95D4-5B2F99EF44C3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003232" cy="792088"/>
          </a:xfrm>
        </p:spPr>
        <p:txBody>
          <a:bodyPr/>
          <a:lstStyle>
            <a:lvl1pPr>
              <a:defRPr sz="3600"/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412776"/>
            <a:ext cx="8003232" cy="4536505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03265C-A88D-4825-9792-E6E9BB15F92F}" type="datetimeFigureOut">
              <a:rPr lang="fi-FI" smtClean="0"/>
              <a:pPr/>
              <a:t>17.12.2012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F4A0B5-C8D9-4128-95D4-5B2F99EF44C3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03265C-A88D-4825-9792-E6E9BB15F92F}" type="datetimeFigureOut">
              <a:rPr lang="fi-FI" smtClean="0"/>
              <a:pPr/>
              <a:t>17.12.2012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F4A0B5-C8D9-4128-95D4-5B2F99EF44C3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864096"/>
          </a:xfrm>
        </p:spPr>
        <p:txBody>
          <a:bodyPr/>
          <a:lstStyle>
            <a:lvl1pPr>
              <a:defRPr sz="3600"/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412776"/>
            <a:ext cx="4038600" cy="4713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412776"/>
            <a:ext cx="4038600" cy="4713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03265C-A88D-4825-9792-E6E9BB15F92F}" type="datetimeFigureOut">
              <a:rPr lang="fi-FI" smtClean="0"/>
              <a:pPr/>
              <a:t>17.12.2012</a:t>
            </a:fld>
            <a:endParaRPr lang="fi-FI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F4A0B5-C8D9-4128-95D4-5B2F99EF44C3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03265C-A88D-4825-9792-E6E9BB15F92F}" type="datetimeFigureOut">
              <a:rPr lang="fi-FI" smtClean="0"/>
              <a:pPr/>
              <a:t>17.12.2012</a:t>
            </a:fld>
            <a:endParaRPr lang="fi-FI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F4A0B5-C8D9-4128-95D4-5B2F99EF44C3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03265C-A88D-4825-9792-E6E9BB15F92F}" type="datetimeFigureOut">
              <a:rPr lang="fi-FI" smtClean="0"/>
              <a:pPr/>
              <a:t>17.12.2012</a:t>
            </a:fld>
            <a:endParaRPr lang="fi-FI"/>
          </a:p>
        </p:txBody>
      </p:sp>
      <p:sp>
        <p:nvSpPr>
          <p:cNvPr id="4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5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F4A0B5-C8D9-4128-95D4-5B2F99EF44C3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03265C-A88D-4825-9792-E6E9BB15F92F}" type="datetimeFigureOut">
              <a:rPr lang="fi-FI" smtClean="0"/>
              <a:pPr/>
              <a:t>17.12.2012</a:t>
            </a:fld>
            <a:endParaRPr lang="fi-FI"/>
          </a:p>
        </p:txBody>
      </p:sp>
      <p:sp>
        <p:nvSpPr>
          <p:cNvPr id="3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4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F4A0B5-C8D9-4128-95D4-5B2F99EF44C3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03265C-A88D-4825-9792-E6E9BB15F92F}" type="datetimeFigureOut">
              <a:rPr lang="fi-FI" smtClean="0"/>
              <a:pPr/>
              <a:t>17.12.2012</a:t>
            </a:fld>
            <a:endParaRPr lang="fi-FI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F4A0B5-C8D9-4128-95D4-5B2F99EF44C3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i-FI" noProof="0" smtClean="0"/>
              <a:t>Lisää kuva napsauttamalla kuvaketta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03265C-A88D-4825-9792-E6E9BB15F92F}" type="datetimeFigureOut">
              <a:rPr lang="fi-FI" smtClean="0"/>
              <a:pPr/>
              <a:t>17.12.2012</a:t>
            </a:fld>
            <a:endParaRPr lang="fi-FI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F4A0B5-C8D9-4128-95D4-5B2F99EF44C3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Otsikon paikkamerkki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6438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smtClean="0"/>
              <a:t>Muokkaa perustyyl. napsautt.</a:t>
            </a:r>
          </a:p>
        </p:txBody>
      </p:sp>
      <p:sp>
        <p:nvSpPr>
          <p:cNvPr id="1027" name="Tekstin paikkamerkki 2"/>
          <p:cNvSpPr>
            <a:spLocks noGrp="1"/>
          </p:cNvSpPr>
          <p:nvPr>
            <p:ph type="body" idx="1"/>
          </p:nvPr>
        </p:nvSpPr>
        <p:spPr bwMode="auto">
          <a:xfrm>
            <a:off x="838200" y="1600200"/>
            <a:ext cx="7543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898989"/>
                </a:solidFill>
                <a:latin typeface="+mn-lt"/>
                <a:cs typeface="Arial" charset="0"/>
              </a:defRPr>
            </a:lvl1pPr>
          </a:lstStyle>
          <a:p>
            <a:fld id="{F603265C-A88D-4825-9792-E6E9BB15F92F}" type="datetimeFigureOut">
              <a:rPr lang="fi-FI" smtClean="0"/>
              <a:pPr/>
              <a:t>17.12.2012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898989"/>
                </a:solidFill>
                <a:latin typeface="+mn-lt"/>
                <a:cs typeface="Arial" charset="0"/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898989"/>
                </a:solidFill>
                <a:latin typeface="+mn-lt"/>
                <a:cs typeface="Arial" charset="0"/>
              </a:defRPr>
            </a:lvl1pPr>
          </a:lstStyle>
          <a:p>
            <a:fld id="{8FF4A0B5-C8D9-4128-95D4-5B2F99EF44C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7" name="Tekstiruutu 6"/>
          <p:cNvSpPr txBox="1">
            <a:spLocks noChangeArrowheads="1"/>
          </p:cNvSpPr>
          <p:nvPr/>
        </p:nvSpPr>
        <p:spPr bwMode="auto">
          <a:xfrm>
            <a:off x="6553200" y="106363"/>
            <a:ext cx="20574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fi-FI" sz="800" dirty="0">
                <a:solidFill>
                  <a:schemeClr val="bg1"/>
                </a:solidFill>
                <a:cs typeface="Arial" pitchFamily="34" charset="0"/>
              </a:rPr>
              <a:t>Aineisto on vapaasti muokattavissa. </a:t>
            </a:r>
            <a:br>
              <a:rPr lang="fi-FI" sz="800" dirty="0">
                <a:solidFill>
                  <a:schemeClr val="bg1"/>
                </a:solidFill>
                <a:cs typeface="Arial" pitchFamily="34" charset="0"/>
              </a:rPr>
            </a:br>
            <a:r>
              <a:rPr lang="fi-FI" sz="800" dirty="0">
                <a:solidFill>
                  <a:schemeClr val="bg1"/>
                </a:solidFill>
                <a:cs typeface="Arial" pitchFamily="34" charset="0"/>
              </a:rPr>
              <a:t>Sen jakaminen eteenpäin on kielletty.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 b="1" kern="1200">
          <a:solidFill>
            <a:schemeClr val="tx1"/>
          </a:solidFill>
          <a:latin typeface="Times New Roman"/>
          <a:ea typeface="ＭＳ Ｐゴシック" pitchFamily="-112" charset="-128"/>
          <a:cs typeface="Times New Roman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imes New Roman" pitchFamily="-112" charset="0"/>
          <a:ea typeface="ＭＳ Ｐゴシック" pitchFamily="-112" charset="-128"/>
          <a:cs typeface="Times New Roman" pitchFamily="22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imes New Roman" pitchFamily="-112" charset="0"/>
          <a:ea typeface="ＭＳ Ｐゴシック" pitchFamily="-112" charset="-128"/>
          <a:cs typeface="Times New Roman" pitchFamily="22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imes New Roman" pitchFamily="-112" charset="0"/>
          <a:ea typeface="ＭＳ Ｐゴシック" pitchFamily="-112" charset="-128"/>
          <a:cs typeface="Times New Roman" pitchFamily="22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imes New Roman" pitchFamily="-112" charset="0"/>
          <a:ea typeface="ＭＳ Ｐゴシック" pitchFamily="-112" charset="-128"/>
          <a:cs typeface="Times New Roman" pitchFamily="22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Times New Roman"/>
          <a:ea typeface="ＭＳ Ｐゴシック" pitchFamily="-112" charset="-128"/>
          <a:cs typeface="Times New Roman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Times New Roman"/>
          <a:ea typeface="ＭＳ Ｐゴシック" pitchFamily="-112" charset="-128"/>
          <a:cs typeface="Times New Roman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Times New Roman"/>
          <a:ea typeface="ＭＳ Ｐゴシック" pitchFamily="-112" charset="-128"/>
          <a:cs typeface="Times New Roman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Times New Roman"/>
          <a:ea typeface="ＭＳ Ｐゴシック" pitchFamily="-112" charset="-128"/>
          <a:cs typeface="Times New Roman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Times New Roman"/>
          <a:ea typeface="ＭＳ Ｐゴシック" pitchFamily="-112" charset="-128"/>
          <a:cs typeface="Times New Roman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KAIKKIEN AIKOJEN HISTORIA 6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 smtClean="0"/>
              <a:t>Kulttuurien kohtaaminen</a:t>
            </a:r>
            <a:endParaRPr lang="fi-FI" dirty="0"/>
          </a:p>
        </p:txBody>
      </p:sp>
      <p:sp>
        <p:nvSpPr>
          <p:cNvPr id="4" name="Suorakulmio 3"/>
          <p:cNvSpPr/>
          <p:nvPr/>
        </p:nvSpPr>
        <p:spPr>
          <a:xfrm>
            <a:off x="0" y="4509120"/>
            <a:ext cx="9144000" cy="504056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i-FI" sz="1200" i="1" dirty="0">
              <a:solidFill>
                <a:srgbClr val="FFFFFF"/>
              </a:solidFill>
              <a:ea typeface="ＭＳ Ｐゴシック" pitchFamily="-112" charset="-128"/>
              <a:cs typeface="Arial" charset="0"/>
            </a:endParaRPr>
          </a:p>
        </p:txBody>
      </p:sp>
      <p:sp>
        <p:nvSpPr>
          <p:cNvPr id="5" name="Tekstikehys 4"/>
          <p:cNvSpPr txBox="1"/>
          <p:nvPr/>
        </p:nvSpPr>
        <p:spPr>
          <a:xfrm>
            <a:off x="1403648" y="4581128"/>
            <a:ext cx="6408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i="1" dirty="0" smtClean="0"/>
              <a:t>Kartat </a:t>
            </a:r>
            <a:r>
              <a:rPr lang="fi-FI" i="1" baseline="0" dirty="0" smtClean="0"/>
              <a:t>ja </a:t>
            </a:r>
            <a:r>
              <a:rPr lang="fi-FI" i="1" baseline="0" dirty="0" smtClean="0"/>
              <a:t>tilastot</a:t>
            </a:r>
            <a:endParaRPr lang="fi-FI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VI_12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19400" y="0"/>
            <a:ext cx="33464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VI_13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6800" y="1052736"/>
            <a:ext cx="7050151" cy="480536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VI_15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28800" y="1484784"/>
            <a:ext cx="5524500" cy="392272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VI_160.png"/>
          <p:cNvPicPr>
            <a:picLocks noChangeAspect="1"/>
          </p:cNvPicPr>
          <p:nvPr/>
        </p:nvPicPr>
        <p:blipFill>
          <a:blip r:embed="rId3" cstate="print"/>
          <a:srcRect t="4329"/>
          <a:stretch>
            <a:fillRect/>
          </a:stretch>
        </p:blipFill>
        <p:spPr>
          <a:xfrm>
            <a:off x="1676400" y="764704"/>
            <a:ext cx="5786437" cy="521258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VI_176.png"/>
          <p:cNvPicPr>
            <a:picLocks noChangeAspect="1"/>
          </p:cNvPicPr>
          <p:nvPr/>
        </p:nvPicPr>
        <p:blipFill>
          <a:blip r:embed="rId3" cstate="print"/>
          <a:srcRect t="2949"/>
          <a:stretch>
            <a:fillRect/>
          </a:stretch>
        </p:blipFill>
        <p:spPr>
          <a:xfrm>
            <a:off x="1524000" y="853975"/>
            <a:ext cx="6029326" cy="516731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VI_8.png"/>
          <p:cNvPicPr>
            <a:picLocks noChangeAspect="1"/>
          </p:cNvPicPr>
          <p:nvPr/>
        </p:nvPicPr>
        <p:blipFill>
          <a:blip r:embed="rId3" cstate="print"/>
          <a:srcRect t="4809" r="2062" b="9379"/>
          <a:stretch>
            <a:fillRect/>
          </a:stretch>
        </p:blipFill>
        <p:spPr>
          <a:xfrm>
            <a:off x="762000" y="1676400"/>
            <a:ext cx="7620000" cy="40105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VI_1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8200" y="836712"/>
            <a:ext cx="7391400" cy="52458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VI_46.png"/>
          <p:cNvPicPr>
            <a:picLocks noChangeAspect="1"/>
          </p:cNvPicPr>
          <p:nvPr/>
        </p:nvPicPr>
        <p:blipFill>
          <a:blip r:embed="rId3" cstate="print"/>
          <a:srcRect t="2938"/>
          <a:stretch>
            <a:fillRect/>
          </a:stretch>
        </p:blipFill>
        <p:spPr>
          <a:xfrm>
            <a:off x="1295400" y="692696"/>
            <a:ext cx="6518275" cy="54467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VI_5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62200" y="685800"/>
            <a:ext cx="4623012" cy="56801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VI_6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00200" y="914400"/>
            <a:ext cx="6003633" cy="50942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VI_7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76400" y="764704"/>
            <a:ext cx="6172200" cy="539318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VI_8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76400" y="831304"/>
            <a:ext cx="5995811" cy="5334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VI_9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0600" y="1124744"/>
            <a:ext cx="7470775" cy="463810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KAH6_turkoosi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1_Orjakauppa_ja_valkoisen_miehen_valta</Template>
  <TotalTime>550</TotalTime>
  <Words>61</Words>
  <Application>Microsoft Office PowerPoint</Application>
  <PresentationFormat>Näytössä katseltava diaesitys (4:3)</PresentationFormat>
  <Paragraphs>29</Paragraphs>
  <Slides>14</Slides>
  <Notes>13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14</vt:i4>
      </vt:variant>
    </vt:vector>
  </HeadingPairs>
  <TitlesOfParts>
    <vt:vector size="15" baseType="lpstr">
      <vt:lpstr>KAH6_turkoosi</vt:lpstr>
      <vt:lpstr>KAIKKIEN AIKOJEN HISTORIA 6</vt:lpstr>
      <vt:lpstr>Dia 2</vt:lpstr>
      <vt:lpstr>Dia 3</vt:lpstr>
      <vt:lpstr>Dia 4</vt:lpstr>
      <vt:lpstr>Dia 5</vt:lpstr>
      <vt:lpstr>Dia 6</vt:lpstr>
      <vt:lpstr>Dia 7</vt:lpstr>
      <vt:lpstr>Dia 8</vt:lpstr>
      <vt:lpstr>Dia 9</vt:lpstr>
      <vt:lpstr>Dia 10</vt:lpstr>
      <vt:lpstr>Dia 11</vt:lpstr>
      <vt:lpstr>Dia 12</vt:lpstr>
      <vt:lpstr>Dia 13</vt:lpstr>
      <vt:lpstr>Dia 14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Jarkko Meretniemi</dc:creator>
  <cp:lastModifiedBy>Minna Sallanen</cp:lastModifiedBy>
  <cp:revision>60</cp:revision>
  <dcterms:created xsi:type="dcterms:W3CDTF">2012-12-12T21:15:19Z</dcterms:created>
  <dcterms:modified xsi:type="dcterms:W3CDTF">2012-12-17T14:35:37Z</dcterms:modified>
</cp:coreProperties>
</file>