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02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35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31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21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38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9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75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85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97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8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E9A3-71F9-B944-9957-30AE0EB53AE8}" type="datetimeFigureOut">
              <a:rPr lang="fi-FI" smtClean="0"/>
              <a:t>4.11.2012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D01-9659-AF4E-9F5E-45613C546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7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– opettajan ja opiskelijan työkaluina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Perusopetuksen foorumi</a:t>
            </a:r>
          </a:p>
          <a:p>
            <a:r>
              <a:rPr lang="fi-FI" dirty="0" smtClean="0"/>
              <a:t>10.11.2012</a:t>
            </a:r>
          </a:p>
          <a:p>
            <a:r>
              <a:rPr lang="fi-FI" dirty="0" smtClean="0"/>
              <a:t>Sari Piisi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857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</a:t>
            </a:r>
            <a:r>
              <a:rPr lang="fi-FI" dirty="0" err="1" smtClean="0"/>
              <a:t>some</a:t>
            </a:r>
            <a:r>
              <a:rPr lang="fi-FI" dirty="0" smtClean="0"/>
              <a:t> voi olla?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Videoita, </a:t>
            </a:r>
            <a:r>
              <a:rPr lang="fi-FI" dirty="0" err="1" smtClean="0"/>
              <a:t>wikejä</a:t>
            </a:r>
            <a:r>
              <a:rPr lang="fi-FI" dirty="0" smtClean="0"/>
              <a:t>, </a:t>
            </a:r>
            <a:r>
              <a:rPr lang="fi-FI" dirty="0" err="1" smtClean="0"/>
              <a:t>blogeja</a:t>
            </a:r>
            <a:r>
              <a:rPr lang="fi-FI" dirty="0" smtClean="0"/>
              <a:t>, kodin ja koulun vapaamuotoista yhteydenpitoa, …</a:t>
            </a:r>
          </a:p>
          <a:p>
            <a:r>
              <a:rPr lang="fi-FI" dirty="0" smtClean="0"/>
              <a:t>Yhteistyötä, vertaistukea, -arviointia, …</a:t>
            </a:r>
          </a:p>
          <a:p>
            <a:r>
              <a:rPr lang="fi-FI" dirty="0" smtClean="0"/>
              <a:t>Työvälineiden avulla omien tuotosten, ajatusten ja kiinnostusten kohteiden jakaminen ja työstäminen on helppoa.</a:t>
            </a:r>
          </a:p>
          <a:p>
            <a:r>
              <a:rPr lang="fi-FI" dirty="0" smtClean="0"/>
              <a:t>Paljon erilaisia välineitä. Poimi omasi!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031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Opetus julkiseksi</a:t>
            </a:r>
          </a:p>
          <a:p>
            <a:r>
              <a:rPr lang="fi-FI" dirty="0" smtClean="0"/>
              <a:t>Tiedostojen jakaminen</a:t>
            </a:r>
          </a:p>
          <a:p>
            <a:r>
              <a:rPr lang="fi-FI" dirty="0" smtClean="0"/>
              <a:t>Ammatillinen kehittyminen</a:t>
            </a:r>
          </a:p>
          <a:p>
            <a:r>
              <a:rPr lang="fi-FI" dirty="0" smtClean="0"/>
              <a:t>Aikataulujen yhteensovittaminen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78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Opiskelija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Tiedon hakeminen</a:t>
            </a:r>
          </a:p>
          <a:p>
            <a:r>
              <a:rPr lang="fi-FI" dirty="0" smtClean="0"/>
              <a:t>Tiedon käsittely</a:t>
            </a:r>
          </a:p>
          <a:p>
            <a:r>
              <a:rPr lang="fi-FI" dirty="0" smtClean="0"/>
              <a:t>Tiedon ymmärtäminen</a:t>
            </a:r>
          </a:p>
          <a:p>
            <a:r>
              <a:rPr lang="fi-FI" dirty="0" smtClean="0"/>
              <a:t>Tiedon jakaminen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928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OPH:n</a:t>
            </a:r>
            <a:r>
              <a:rPr lang="fi-FI" dirty="0" smtClean="0"/>
              <a:t> suositukset</a:t>
            </a:r>
          </a:p>
          <a:p>
            <a:r>
              <a:rPr lang="fi-FI" dirty="0" smtClean="0"/>
              <a:t>Koulutuksen järjestäjän strategia</a:t>
            </a:r>
          </a:p>
          <a:p>
            <a:r>
              <a:rPr lang="fi-FI" dirty="0" smtClean="0"/>
              <a:t>Luokka-asteittain </a:t>
            </a:r>
            <a:r>
              <a:rPr lang="fi-FI" dirty="0" smtClean="0"/>
              <a:t>eteenpäin</a:t>
            </a:r>
          </a:p>
          <a:p>
            <a:r>
              <a:rPr lang="fi-FI" dirty="0" smtClean="0"/>
              <a:t>Kasvatuksellinen asenne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569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Mukaellen</a:t>
            </a:r>
            <a:r>
              <a:rPr lang="fi-FI" dirty="0"/>
              <a:t> </a:t>
            </a:r>
            <a:r>
              <a:rPr lang="fi-FI" smtClean="0"/>
              <a:t>Confuciusta: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 err="1" smtClean="0"/>
              <a:t>Tell</a:t>
            </a:r>
            <a:r>
              <a:rPr lang="fi-FI" dirty="0" smtClean="0"/>
              <a:t> me … I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forget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Show me … I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remember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Involve</a:t>
            </a:r>
            <a:r>
              <a:rPr lang="fi-FI" dirty="0" smtClean="0"/>
              <a:t> me … I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understand</a:t>
            </a:r>
            <a:r>
              <a:rPr lang="fi-FI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571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114</Words>
  <Application>Microsoft Macintosh PowerPoint</Application>
  <PresentationFormat>Näytössä katseltava diaesitys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Some – opettajan ja opiskelijan työkaluina</vt:lpstr>
      <vt:lpstr>Mitä some voi olla?</vt:lpstr>
      <vt:lpstr>Opettaja</vt:lpstr>
      <vt:lpstr>Opiskelija</vt:lpstr>
      <vt:lpstr>OPS</vt:lpstr>
      <vt:lpstr>KIITOS!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– opettajan ja opiskelijan työkaluina</dc:title>
  <dc:creator>Sari Piisi</dc:creator>
  <cp:lastModifiedBy>Sari Piisi</cp:lastModifiedBy>
  <cp:revision>9</cp:revision>
  <dcterms:created xsi:type="dcterms:W3CDTF">2012-10-27T05:59:26Z</dcterms:created>
  <dcterms:modified xsi:type="dcterms:W3CDTF">2012-11-04T19:59:33Z</dcterms:modified>
</cp:coreProperties>
</file>